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3.xml"/>
  <Override ContentType="application/vnd.openxmlformats-officedocument.presentationml.slideLayout+xml" PartName="/ppt/slideLayouts/slideLayout7.xml"/>
  <Override ContentType="application/vnd.openxmlformats-officedocument.presentationml.slideLayout+xml" PartName="/ppt/slideLayouts/slideLayout10.xml"/>
  <Override ContentType="application/vnd.openxmlformats-officedocument.presentationml.slideLayout+xml" PartName="/ppt/slideLayouts/slideLayout2.xml"/>
  <Override ContentType="application/vnd.openxmlformats-officedocument.presentationml.slideLayout+xml" PartName="/ppt/slideLayouts/slideLayout6.xml"/>
  <Override ContentType="application/vnd.openxmlformats-officedocument.presentationml.slideLayout+xml" PartName="/ppt/slideLayouts/slideLayout5.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4.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4.xml"/>
  <Override ContentType="application/vnd.openxmlformats-officedocument.presentationml.notesSlide+xml" PartName="/ppt/notesSlides/notesSlide72.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85.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22.xml"/>
  <Override ContentType="application/vnd.openxmlformats-officedocument.presentationml.notesSlide+xml" PartName="/ppt/notesSlides/notesSlide41.xml"/>
  <Override ContentType="application/vnd.openxmlformats-officedocument.presentationml.notesSlide+xml" PartName="/ppt/notesSlides/notesSlide98.xml"/>
  <Override ContentType="application/vnd.openxmlformats-officedocument.presentationml.notesSlide+xml" PartName="/ppt/notesSlides/notesSlide49.xml"/>
  <Override ContentType="application/vnd.openxmlformats-officedocument.presentationml.notesSlide+xml" PartName="/ppt/notesSlides/notesSlide79.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67.xml"/>
  <Override ContentType="application/vnd.openxmlformats-officedocument.presentationml.notesSlide+xml" PartName="/ppt/notesSlides/notesSlide26.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88.xml"/>
  <Override ContentType="application/vnd.openxmlformats-officedocument.presentationml.notesSlide+xml" PartName="/ppt/notesSlides/notesSlide103.xml"/>
  <Override ContentType="application/vnd.openxmlformats-officedocument.presentationml.notesSlide+xml" PartName="/ppt/notesSlides/notesSlide76.xml"/>
  <Override ContentType="application/vnd.openxmlformats-officedocument.presentationml.notesSlide+xml" PartName="/ppt/notesSlides/notesSlide81.xml"/>
  <Override ContentType="application/vnd.openxmlformats-officedocument.presentationml.notesSlide+xml" PartName="/ppt/notesSlides/notesSlide95.xml"/>
  <Override ContentType="application/vnd.openxmlformats-officedocument.presentationml.notesSlide+xml" PartName="/ppt/notesSlides/notesSlide18.xml"/>
  <Override ContentType="application/vnd.openxmlformats-officedocument.presentationml.notesSlide+xml" PartName="/ppt/notesSlides/notesSlide68.xml"/>
  <Override ContentType="application/vnd.openxmlformats-officedocument.presentationml.notesSlide+xml" PartName="/ppt/notesSlides/notesSlide39.xml"/>
  <Override ContentType="application/vnd.openxmlformats-officedocument.presentationml.notesSlide+xml" PartName="/ppt/notesSlides/notesSlide48.xml"/>
  <Override ContentType="application/vnd.openxmlformats-officedocument.presentationml.notesSlide+xml" PartName="/ppt/notesSlides/notesSlide24.xml"/>
  <Override ContentType="application/vnd.openxmlformats-officedocument.presentationml.notesSlide+xml" PartName="/ppt/notesSlides/notesSlide92.xml"/>
  <Override ContentType="application/vnd.openxmlformats-officedocument.presentationml.notesSlide+xml" PartName="/ppt/notesSlides/notesSlide25.xml"/>
  <Override ContentType="application/vnd.openxmlformats-officedocument.presentationml.notesSlide+xml" PartName="/ppt/notesSlides/notesSlide37.xml"/>
  <Override ContentType="application/vnd.openxmlformats-officedocument.presentationml.notesSlide+xml" PartName="/ppt/notesSlides/notesSlide83.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5.xml"/>
  <Override ContentType="application/vnd.openxmlformats-officedocument.presentationml.notesSlide+xml" PartName="/ppt/notesSlides/notesSlide16.xml"/>
  <Override ContentType="application/vnd.openxmlformats-officedocument.presentationml.notesSlide+xml" PartName="/ppt/notesSlides/notesSlide82.xml"/>
  <Override ContentType="application/vnd.openxmlformats-officedocument.presentationml.notesSlide+xml" PartName="/ppt/notesSlides/notesSlide28.xml"/>
  <Override ContentType="application/vnd.openxmlformats-officedocument.presentationml.notesSlide+xml" PartName="/ppt/notesSlides/notesSlide45.xml"/>
  <Override ContentType="application/vnd.openxmlformats-officedocument.presentationml.notesSlide+xml" PartName="/ppt/notesSlides/notesSlide89.xml"/>
  <Override ContentType="application/vnd.openxmlformats-officedocument.presentationml.notesSlide+xml" PartName="/ppt/notesSlides/notesSlide55.xml"/>
  <Override ContentType="application/vnd.openxmlformats-officedocument.presentationml.notesSlide+xml" PartName="/ppt/notesSlides/notesSlide57.xml"/>
  <Override ContentType="application/vnd.openxmlformats-officedocument.presentationml.notesSlide+xml" PartName="/ppt/notesSlides/notesSlide60.xml"/>
  <Override ContentType="application/vnd.openxmlformats-officedocument.presentationml.notesSlide+xml" PartName="/ppt/notesSlides/notesSlide100.xml"/>
  <Override ContentType="application/vnd.openxmlformats-officedocument.presentationml.notesSlide+xml" PartName="/ppt/notesSlides/notesSlide19.xml"/>
  <Override ContentType="application/vnd.openxmlformats-officedocument.presentationml.notesSlide+xml" PartName="/ppt/notesSlides/notesSlide73.xml"/>
  <Override ContentType="application/vnd.openxmlformats-officedocument.presentationml.notesSlide+xml" PartName="/ppt/notesSlides/notesSlide84.xml"/>
  <Override ContentType="application/vnd.openxmlformats-officedocument.presentationml.notesSlide+xml" PartName="/ppt/notesSlides/notesSlide70.xml"/>
  <Override ContentType="application/vnd.openxmlformats-officedocument.presentationml.notesSlide+xml" PartName="/ppt/notesSlides/notesSlide74.xml"/>
  <Override ContentType="application/vnd.openxmlformats-officedocument.presentationml.notesSlide+xml" PartName="/ppt/notesSlides/notesSlide36.xml"/>
  <Override ContentType="application/vnd.openxmlformats-officedocument.presentationml.notesSlide+xml" PartName="/ppt/notesSlides/notesSlide93.xml"/>
  <Override ContentType="application/vnd.openxmlformats-officedocument.presentationml.notesSlide+xml" PartName="/ppt/notesSlides/notesSlide97.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90.xml"/>
  <Override ContentType="application/vnd.openxmlformats-officedocument.presentationml.notesSlide+xml" PartName="/ppt/notesSlides/notesSlide54.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77.xml"/>
  <Override ContentType="application/vnd.openxmlformats-officedocument.presentationml.notesSlide+xml" PartName="/ppt/notesSlides/notesSlide101.xml"/>
  <Override ContentType="application/vnd.openxmlformats-officedocument.presentationml.notesSlide+xml" PartName="/ppt/notesSlides/notesSlide13.xml"/>
  <Override ContentType="application/vnd.openxmlformats-officedocument.presentationml.notesSlide+xml" PartName="/ppt/notesSlides/notesSlide87.xml"/>
  <Override ContentType="application/vnd.openxmlformats-officedocument.presentationml.notesSlide+xml" PartName="/ppt/notesSlides/notesSlide27.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94.xml"/>
  <Override ContentType="application/vnd.openxmlformats-officedocument.presentationml.notesSlide+xml" PartName="/ppt/notesSlides/notesSlide40.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64.xml"/>
  <Override ContentType="application/vnd.openxmlformats-officedocument.presentationml.notesSlide+xml" PartName="/ppt/notesSlides/notesSlide102.xml"/>
  <Override ContentType="application/vnd.openxmlformats-officedocument.presentationml.notesSlide+xml" PartName="/ppt/notesSlides/notesSlide56.xml"/>
  <Override ContentType="application/vnd.openxmlformats-officedocument.presentationml.notesSlide+xml" PartName="/ppt/notesSlides/notesSlide80.xml"/>
  <Override ContentType="application/vnd.openxmlformats-officedocument.presentationml.notesSlide+xml" PartName="/ppt/notesSlides/notesSlide78.xml"/>
  <Override ContentType="application/vnd.openxmlformats-officedocument.presentationml.notesSlide+xml" PartName="/ppt/notesSlides/notesSlide69.xml"/>
  <Override ContentType="application/vnd.openxmlformats-officedocument.presentationml.notesSlide+xml" PartName="/ppt/notesSlides/notesSlide20.xml"/>
  <Override ContentType="application/vnd.openxmlformats-officedocument.presentationml.notesSlide+xml" PartName="/ppt/notesSlides/notesSlide65.xml"/>
  <Override ContentType="application/vnd.openxmlformats-officedocument.presentationml.notesSlide+xml" PartName="/ppt/notesSlides/notesSlide62.xml"/>
  <Override ContentType="application/vnd.openxmlformats-officedocument.presentationml.notesSlide+xml" PartName="/ppt/notesSlides/notesSlide17.xml"/>
  <Override ContentType="application/vnd.openxmlformats-officedocument.presentationml.notesSlide+xml" PartName="/ppt/notesSlides/notesSlide47.xml"/>
  <Override ContentType="application/vnd.openxmlformats-officedocument.presentationml.notesSlide+xml" PartName="/ppt/notesSlides/notesSlide14.xml"/>
  <Override ContentType="application/vnd.openxmlformats-officedocument.presentationml.notesSlide+xml" PartName="/ppt/notesSlides/notesSlide96.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58.xml"/>
  <Override ContentType="application/vnd.openxmlformats-officedocument.presentationml.notesSlide+xml" PartName="/ppt/notesSlides/notesSlide63.xml"/>
  <Override ContentType="application/vnd.openxmlformats-officedocument.presentationml.notesSlide+xml" PartName="/ppt/notesSlides/notesSlide5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6.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71.xml"/>
  <Override ContentType="application/vnd.openxmlformats-officedocument.presentationml.notesSlide+xml" PartName="/ppt/notesSlides/notesSlide66.xml"/>
  <Override ContentType="application/vnd.openxmlformats-officedocument.presentationml.notesSlide+xml" PartName="/ppt/notesSlides/notesSlide44.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5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70.xml"/>
  <Override ContentType="application/vnd.openxmlformats-officedocument.presentationml.slide+xml" PartName="/ppt/slides/slide47.xml"/>
  <Override ContentType="application/vnd.openxmlformats-officedocument.presentationml.slide+xml" PartName="/ppt/slides/slide94.xml"/>
  <Override ContentType="application/vnd.openxmlformats-officedocument.presentationml.slide+xml" PartName="/ppt/slides/slide77.xml"/>
  <Override ContentType="application/vnd.openxmlformats-officedocument.presentationml.slide+xml" PartName="/ppt/slides/slide33.xml"/>
  <Override ContentType="application/vnd.openxmlformats-officedocument.presentationml.slide+xml" PartName="/ppt/slides/slide35.xml"/>
  <Override ContentType="application/vnd.openxmlformats-officedocument.presentationml.slide+xml" PartName="/ppt/slides/slide90.xml"/>
  <Override ContentType="application/vnd.openxmlformats-officedocument.presentationml.slide+xml" PartName="/ppt/slides/slide97.xml"/>
  <Override ContentType="application/vnd.openxmlformats-officedocument.presentationml.slide+xml" PartName="/ppt/slides/slide56.xml"/>
  <Override ContentType="application/vnd.openxmlformats-officedocument.presentationml.slide+xml" PartName="/ppt/slides/slide50.xml"/>
  <Override ContentType="application/vnd.openxmlformats-officedocument.presentationml.slide+xml" PartName="/ppt/slides/slide61.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4.xml"/>
  <Override ContentType="application/vnd.openxmlformats-officedocument.presentationml.slide+xml" PartName="/ppt/slides/slide7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02.xml"/>
  <Override ContentType="application/vnd.openxmlformats-officedocument.presentationml.slide+xml" PartName="/ppt/slides/slide74.xml"/>
  <Override ContentType="application/vnd.openxmlformats-officedocument.presentationml.slide+xml" PartName="/ppt/slides/slide8.xml"/>
  <Override ContentType="application/vnd.openxmlformats-officedocument.presentationml.slide+xml" PartName="/ppt/slides/slide73.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62.xml"/>
  <Override ContentType="application/vnd.openxmlformats-officedocument.presentationml.slide+xml" PartName="/ppt/slides/slide91.xml"/>
  <Override ContentType="application/vnd.openxmlformats-officedocument.presentationml.slide+xml" PartName="/ppt/slides/slide95.xml"/>
  <Override ContentType="application/vnd.openxmlformats-officedocument.presentationml.slide+xml" PartName="/ppt/slides/slide65.xml"/>
  <Override ContentType="application/vnd.openxmlformats-officedocument.presentationml.slide+xml" PartName="/ppt/slides/slide69.xml"/>
  <Override ContentType="application/vnd.openxmlformats-officedocument.presentationml.slide+xml" PartName="/ppt/slides/slide25.xml"/>
  <Override ContentType="application/vnd.openxmlformats-officedocument.presentationml.slide+xml" PartName="/ppt/slides/slide17.xml"/>
  <Override ContentType="application/vnd.openxmlformats-officedocument.presentationml.slide+xml" PartName="/ppt/slides/slide9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81.xml"/>
  <Override ContentType="application/vnd.openxmlformats-officedocument.presentationml.slide+xml" PartName="/ppt/slides/slide88.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64.xml"/>
  <Override ContentType="application/vnd.openxmlformats-officedocument.presentationml.slide+xml" PartName="/ppt/slides/slide29.xml"/>
  <Override ContentType="application/vnd.openxmlformats-officedocument.presentationml.slide+xml" PartName="/ppt/slides/slide66.xml"/>
  <Override ContentType="application/vnd.openxmlformats-officedocument.presentationml.slide+xml" PartName="/ppt/slides/slide15.xml"/>
  <Override ContentType="application/vnd.openxmlformats-officedocument.presentationml.slide+xml" PartName="/ppt/slides/slide59.xml"/>
  <Override ContentType="application/vnd.openxmlformats-officedocument.presentationml.slide+xml" PartName="/ppt/slides/slide76.xml"/>
  <Override ContentType="application/vnd.openxmlformats-officedocument.presentationml.slide+xml" PartName="/ppt/slides/slide27.xml"/>
  <Override ContentType="application/vnd.openxmlformats-officedocument.presentationml.slide+xml" PartName="/ppt/slides/slide5.xml"/>
  <Override ContentType="application/vnd.openxmlformats-officedocument.presentationml.slide+xml" PartName="/ppt/slides/slide55.xml"/>
  <Override ContentType="application/vnd.openxmlformats-officedocument.presentationml.slide+xml" PartName="/ppt/slides/slide63.xml"/>
  <Override ContentType="application/vnd.openxmlformats-officedocument.presentationml.slide+xml" PartName="/ppt/slides/slide37.xml"/>
  <Override ContentType="application/vnd.openxmlformats-officedocument.presentationml.slide+xml" PartName="/ppt/slides/slide92.xml"/>
  <Override ContentType="application/vnd.openxmlformats-officedocument.presentationml.slide+xml" PartName="/ppt/slides/slide103.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6.xml"/>
  <Override ContentType="application/vnd.openxmlformats-officedocument.presentationml.slide+xml" PartName="/ppt/slides/slide96.xml"/>
  <Override ContentType="application/vnd.openxmlformats-officedocument.presentationml.slide+xml" PartName="/ppt/slides/slide24.xml"/>
  <Override ContentType="application/vnd.openxmlformats-officedocument.presentationml.slide+xml" PartName="/ppt/slides/slide68.xml"/>
  <Override ContentType="application/vnd.openxmlformats-officedocument.presentationml.slide+xml" PartName="/ppt/slides/slide85.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78.xml"/>
  <Override ContentType="application/vnd.openxmlformats-officedocument.presentationml.slide+xml" PartName="/ppt/slides/slide46.xml"/>
  <Override ContentType="application/vnd.openxmlformats-officedocument.presentationml.slide+xml" PartName="/ppt/slides/slide71.xml"/>
  <Override ContentType="application/vnd.openxmlformats-officedocument.presentationml.slide+xml" PartName="/ppt/slides/slide80.xml"/>
  <Override ContentType="application/vnd.openxmlformats-officedocument.presentationml.slide+xml" PartName="/ppt/slides/slide98.xml"/>
  <Override ContentType="application/vnd.openxmlformats-officedocument.presentationml.slide+xml" PartName="/ppt/slides/slide18.xml"/>
  <Override ContentType="application/vnd.openxmlformats-officedocument.presentationml.slide+xml" PartName="/ppt/slides/slide79.xml"/>
  <Override ContentType="application/vnd.openxmlformats-officedocument.presentationml.slide+xml" PartName="/ppt/slides/slide58.xml"/>
  <Override ContentType="application/vnd.openxmlformats-officedocument.presentationml.slide+xml" PartName="/ppt/slides/slide89.xml"/>
  <Override ContentType="application/vnd.openxmlformats-officedocument.presentationml.slide+xml" PartName="/ppt/slides/slide30.xml"/>
  <Override ContentType="application/vnd.openxmlformats-officedocument.presentationml.slide+xml" PartName="/ppt/slides/slide4.xml"/>
  <Override ContentType="application/vnd.openxmlformats-officedocument.presentationml.slide+xml" PartName="/ppt/slides/slide49.xml"/>
  <Override ContentType="application/vnd.openxmlformats-officedocument.presentationml.slide+xml" PartName="/ppt/slides/slide75.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67.xml"/>
  <Override ContentType="application/vnd.openxmlformats-officedocument.presentationml.slide+xml" PartName="/ppt/slides/slide3.xml"/>
  <Override ContentType="application/vnd.openxmlformats-officedocument.presentationml.slide+xml" PartName="/ppt/slides/slide54.xml"/>
  <Override ContentType="application/vnd.openxmlformats-officedocument.presentationml.slide+xml" PartName="/ppt/slides/slide87.xml"/>
  <Override ContentType="application/vnd.openxmlformats-officedocument.presentationml.slide+xml" PartName="/ppt/slides/slide23.xml"/>
  <Override ContentType="application/vnd.openxmlformats-officedocument.presentationml.slide+xml" PartName="/ppt/slides/slide86.xml"/>
  <Override ContentType="application/vnd.openxmlformats-officedocument.presentationml.slide+xml" PartName="/ppt/slides/slide60.xml"/>
  <Override ContentType="application/vnd.openxmlformats-officedocument.presentationml.slide+xml" PartName="/ppt/slides/slide51.xml"/>
  <Override ContentType="application/vnd.openxmlformats-officedocument.presentationml.slide+xml" PartName="/ppt/slides/slide57.xml"/>
  <Override ContentType="application/vnd.openxmlformats-officedocument.presentationml.slide+xml" PartName="/ppt/slides/slide43.xml"/>
  <Override ContentType="application/vnd.openxmlformats-officedocument.presentationml.slide+xml" PartName="/ppt/slides/slide38.xml"/>
  <Override ContentType="application/vnd.openxmlformats-officedocument.presentationml.slide+xml" PartName="/ppt/slides/slide84.xml"/>
  <Override ContentType="application/vnd.openxmlformats-officedocument.presentationml.slide+xml" PartName="/ppt/slides/slide99.xml"/>
  <Override ContentType="application/vnd.openxmlformats-officedocument.presentationml.slide+xml" PartName="/ppt/slides/slide101.xml"/>
  <Override ContentType="application/vnd.openxmlformats-officedocument.presentationml.slide+xml" PartName="/ppt/slides/slide7.xml"/>
  <Override ContentType="application/vnd.openxmlformats-officedocument.presentationml.slide+xml" PartName="/ppt/slides/slide19.xml"/>
  <Override ContentType="application/vnd.openxmlformats-officedocument.presentationml.slide+xml" PartName="/ppt/slides/slide100.xml"/>
  <Override ContentType="application/vnd.openxmlformats-officedocument.presentationml.slide+xml" PartName="/ppt/slides/slide83.xml"/>
  <Override ContentType="application/vnd.openxmlformats-officedocument.presentationml.slide+xml" PartName="/ppt/slides/slide82.xml"/>
  <Override ContentType="application/vnd.openxmlformats-officedocument.presentationml.slide+xml" PartName="/ppt/slides/slide41.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0" Type="http://schemas.openxmlformats.org/officeDocument/2006/relationships/slide" Target="slides/slide25.xml"/><Relationship Id="rId31" Type="http://schemas.openxmlformats.org/officeDocument/2006/relationships/slide" Target="slides/slide2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2" Type="http://schemas.openxmlformats.org/officeDocument/2006/relationships/presProps" Target="presProps.xml"/><Relationship Id="rId40" Type="http://schemas.openxmlformats.org/officeDocument/2006/relationships/slide" Target="slides/slide35.xml"/><Relationship Id="rId1" Type="http://schemas.openxmlformats.org/officeDocument/2006/relationships/theme" Target="theme/theme1.xml"/><Relationship Id="rId41" Type="http://schemas.openxmlformats.org/officeDocument/2006/relationships/slide" Target="slides/slide36.xml"/><Relationship Id="rId4" Type="http://schemas.openxmlformats.org/officeDocument/2006/relationships/slideMaster" Target="slideMasters/slideMaster1.xml"/><Relationship Id="rId42" Type="http://schemas.openxmlformats.org/officeDocument/2006/relationships/slide" Target="slides/slide37.xml"/><Relationship Id="rId3" Type="http://schemas.openxmlformats.org/officeDocument/2006/relationships/tableStyles" Target="tableStyles.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98" Type="http://schemas.openxmlformats.org/officeDocument/2006/relationships/slide" Target="slides/slide93.xml"/><Relationship Id="rId99" Type="http://schemas.openxmlformats.org/officeDocument/2006/relationships/slide" Target="slides/slide94.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0" Type="http://schemas.openxmlformats.org/officeDocument/2006/relationships/slide" Target="slides/slide85.xml"/><Relationship Id="rId91" Type="http://schemas.openxmlformats.org/officeDocument/2006/relationships/slide" Target="slides/slide86.xml"/><Relationship Id="rId19" Type="http://schemas.openxmlformats.org/officeDocument/2006/relationships/slide" Target="slides/slide14.xml"/><Relationship Id="rId92" Type="http://schemas.openxmlformats.org/officeDocument/2006/relationships/slide" Target="slides/slide87.xml"/><Relationship Id="rId18" Type="http://schemas.openxmlformats.org/officeDocument/2006/relationships/slide" Target="slides/slide13.xml"/><Relationship Id="rId93" Type="http://schemas.openxmlformats.org/officeDocument/2006/relationships/slide" Target="slides/slide88.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2" Type="http://schemas.openxmlformats.org/officeDocument/2006/relationships/slide" Target="slides/slide7.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0" Type="http://schemas.openxmlformats.org/officeDocument/2006/relationships/slide" Target="slides/slide15.xml"/><Relationship Id="rId71" Type="http://schemas.openxmlformats.org/officeDocument/2006/relationships/slide" Target="slides/slide66.xml"/><Relationship Id="rId70" Type="http://schemas.openxmlformats.org/officeDocument/2006/relationships/slide" Target="slides/slide65.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108" Type="http://schemas.openxmlformats.org/officeDocument/2006/relationships/slide" Target="slides/slide103.xml"/><Relationship Id="rId105" Type="http://schemas.openxmlformats.org/officeDocument/2006/relationships/slide" Target="slides/slide100.xml"/><Relationship Id="rId104" Type="http://schemas.openxmlformats.org/officeDocument/2006/relationships/slide" Target="slides/slide99.xml"/><Relationship Id="rId107" Type="http://schemas.openxmlformats.org/officeDocument/2006/relationships/slide" Target="slides/slide102.xml"/><Relationship Id="rId106" Type="http://schemas.openxmlformats.org/officeDocument/2006/relationships/slide" Target="slides/slide101.xml"/><Relationship Id="rId101" Type="http://schemas.openxmlformats.org/officeDocument/2006/relationships/slide" Target="slides/slide96.xml"/><Relationship Id="rId100" Type="http://schemas.openxmlformats.org/officeDocument/2006/relationships/slide" Target="slides/slide95.xml"/><Relationship Id="rId103" Type="http://schemas.openxmlformats.org/officeDocument/2006/relationships/slide" Target="slides/slide98.xml"/><Relationship Id="rId102" Type="http://schemas.openxmlformats.org/officeDocument/2006/relationships/slide" Target="slides/slide97.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58" Type="http://schemas.openxmlformats.org/officeDocument/2006/relationships/slide" Target="slides/slide53.xml"/><Relationship Id="rId59" Type="http://schemas.openxmlformats.org/officeDocument/2006/relationships/slide" Target="slides/slide54.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69" Type="http://schemas.openxmlformats.org/officeDocument/2006/relationships/slide" Target="slides/slide64.xml"/><Relationship Id="rId60" Type="http://schemas.openxmlformats.org/officeDocument/2006/relationships/slide" Target="slides/slide55.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8" name="Shape 8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0" name="Shape 9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5" name="Shape 9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1" name="Shape 9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4" name="Shape 3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2" name="Shape 3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3" name="Shape 3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1" name="Shape 3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7" name="Shape 3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0" name="Shape 3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0" name="Shape 4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6" name="Shape 4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3" name="Shape 4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1" name="Shape 4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8" name="Shape 4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7" name="Shape 4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6" name="Shape 5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2" name="Shape 5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2" name="Shape 5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0" name="Shape 5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8" name="Shape 5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6" name="Shape 5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2" name="Shape 5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0" name="Shape 5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5" name="Shape 5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2" name="Shape 5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9" name="Shape 5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5" name="Shape 6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5" name="Shape 6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3" name="Shape 6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0" name="Shape 6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7" name="Shape 6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4" name="Shape 6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2" name="Shape 6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0" name="Shape 6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7" name="Shape 6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6" name="Shape 6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5" name="Shape 6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3" name="Shape 7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2" name="Shape 7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1" name="Shape 7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8" name="Shape 7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6" name="Shape 7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4" name="Shape 7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2" name="Shape 7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2" name="Shape 7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6" name="Shape 766"/>
        <p:cNvGrpSpPr/>
        <p:nvPr/>
      </p:nvGrpSpPr>
      <p:grpSpPr>
        <a:xfrm>
          <a:off x="0" y="0"/>
          <a:ext cx="0" cy="0"/>
          <a:chOff x="0" y="0"/>
          <a:chExt cx="0" cy="0"/>
        </a:xfrm>
      </p:grpSpPr>
      <p:sp>
        <p:nvSpPr>
          <p:cNvPr id="767" name="Shape 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8" name="Shape 7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5" name="Shape 7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2" name="Shape 7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1" name="Shape 7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9" name="Shape 7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7" name="Shape 8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5" name="Shape 8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4" name="Shape 8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2" name="Shape 8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0" name="Shape 840"/>
        <p:cNvGrpSpPr/>
        <p:nvPr/>
      </p:nvGrpSpPr>
      <p:grpSpPr>
        <a:xfrm>
          <a:off x="0" y="0"/>
          <a:ext cx="0" cy="0"/>
          <a:chOff x="0" y="0"/>
          <a:chExt cx="0" cy="0"/>
        </a:xfrm>
      </p:grpSpPr>
      <p:sp>
        <p:nvSpPr>
          <p:cNvPr id="841" name="Shape 8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2" name="Shape 8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9" name="Shape 849"/>
        <p:cNvGrpSpPr/>
        <p:nvPr/>
      </p:nvGrpSpPr>
      <p:grpSpPr>
        <a:xfrm>
          <a:off x="0" y="0"/>
          <a:ext cx="0" cy="0"/>
          <a:chOff x="0" y="0"/>
          <a:chExt cx="0" cy="0"/>
        </a:xfrm>
      </p:grpSpPr>
      <p:sp>
        <p:nvSpPr>
          <p:cNvPr id="850" name="Shape 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1" name="Shape 8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7" name="Shape 857"/>
        <p:cNvGrpSpPr/>
        <p:nvPr/>
      </p:nvGrpSpPr>
      <p:grpSpPr>
        <a:xfrm>
          <a:off x="0" y="0"/>
          <a:ext cx="0" cy="0"/>
          <a:chOff x="0" y="0"/>
          <a:chExt cx="0" cy="0"/>
        </a:xfrm>
      </p:grpSpPr>
      <p:sp>
        <p:nvSpPr>
          <p:cNvPr id="858" name="Shape 8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9" name="Shape 8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5" name="Shape 8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1" name="Shape 8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8" name="Shape 8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0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Shape 8"/>
          <p:cNvSpPr txBox="1"/>
          <p:nvPr>
            <p:ph type="ctrTitle"/>
          </p:nvPr>
        </p:nvSpPr>
        <p:spPr>
          <a:xfrm>
            <a:off x="685800" y="2391862"/>
            <a:ext cx="4126799" cy="1159799"/>
          </a:xfrm>
          <a:prstGeom prst="rect">
            <a:avLst/>
          </a:prstGeom>
        </p:spPr>
        <p:txBody>
          <a:bodyPr anchorCtr="0" anchor="b" bIns="91425" lIns="91425" rIns="91425" tIns="91425"/>
          <a:lstStyle>
            <a:lvl1pPr>
              <a:spcBef>
                <a:spcPts val="0"/>
              </a:spcBef>
              <a:buClr>
                <a:srgbClr val="FFFFFF"/>
              </a:buClr>
              <a:buSzPct val="100000"/>
              <a:buFont typeface="Playfair Display"/>
              <a:defRPr b="1" sz="48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sp>
        <p:nvSpPr>
          <p:cNvPr id="9" name="Shape 9"/>
          <p:cNvSpPr/>
          <p:nvPr/>
        </p:nvSpPr>
        <p:spPr>
          <a:xfrm>
            <a:off x="25" y="3912618"/>
            <a:ext cx="9144000" cy="1230899"/>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p:bg>
      <p:bgPr>
        <a:solidFill>
          <a:srgbClr val="FFD900"/>
        </a:solidFill>
      </p:bgPr>
    </p:bg>
    <p:spTree>
      <p:nvGrpSpPr>
        <p:cNvPr id="46" name="Shape 46"/>
        <p:cNvGrpSpPr/>
        <p:nvPr/>
      </p:nvGrpSpPr>
      <p:grpSpPr>
        <a:xfrm>
          <a:off x="0" y="0"/>
          <a:ext cx="0" cy="0"/>
          <a:chOff x="0" y="0"/>
          <a:chExt cx="0" cy="0"/>
        </a:xfrm>
      </p:grpSpPr>
      <p:cxnSp>
        <p:nvCxnSpPr>
          <p:cNvPr id="47" name="Shape 47"/>
          <p:cNvCxnSpPr/>
          <p:nvPr/>
        </p:nvCxnSpPr>
        <p:spPr>
          <a:xfrm>
            <a:off x="734700" y="4732556"/>
            <a:ext cx="7674599" cy="0"/>
          </a:xfrm>
          <a:prstGeom prst="straightConnector1">
            <a:avLst/>
          </a:prstGeom>
          <a:noFill/>
          <a:ln cap="flat" cmpd="sng" w="19050">
            <a:solidFill>
              <a:srgbClr val="434343"/>
            </a:solidFill>
            <a:prstDash val="solid"/>
            <a:round/>
            <a:headEnd len="lg" w="lg" type="none"/>
            <a:tailEnd len="lg" w="lg" type="none"/>
          </a:ln>
        </p:spPr>
      </p:cxnSp>
      <p:cxnSp>
        <p:nvCxnSpPr>
          <p:cNvPr id="48" name="Shape 48"/>
          <p:cNvCxnSpPr/>
          <p:nvPr/>
        </p:nvCxnSpPr>
        <p:spPr>
          <a:xfrm>
            <a:off x="734700" y="410943"/>
            <a:ext cx="7674599" cy="0"/>
          </a:xfrm>
          <a:prstGeom prst="straightConnector1">
            <a:avLst/>
          </a:prstGeom>
          <a:noFill/>
          <a:ln cap="flat" cmpd="sng" w="19050">
            <a:solidFill>
              <a:srgbClr val="434343"/>
            </a:solidFill>
            <a:prstDash val="solid"/>
            <a:round/>
            <a:headEnd len="lg" w="lg" type="none"/>
            <a:tailEnd len="lg" w="lg"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ircle">
    <p:bg>
      <p:bgPr>
        <a:solidFill>
          <a:srgbClr val="FFD900"/>
        </a:solidFill>
      </p:bgPr>
    </p:bg>
    <p:spTree>
      <p:nvGrpSpPr>
        <p:cNvPr id="49"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b="0" l="0" r="24998" t="0"/>
          <a:stretch/>
        </p:blipFill>
        <p:spPr>
          <a:xfrm>
            <a:off x="1523550" y="285412"/>
            <a:ext cx="4572599" cy="4572599"/>
          </a:xfrm>
          <a:prstGeom prst="ellipse">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51" name="Shape 51"/>
        <p:cNvGrpSpPr/>
        <p:nvPr/>
      </p:nvGrpSpPr>
      <p:grpSpPr>
        <a:xfrm>
          <a:off x="0" y="0"/>
          <a:ext cx="0" cy="0"/>
          <a:chOff x="0" y="0"/>
          <a:chExt cx="0" cy="0"/>
        </a:xfrm>
      </p:grpSpPr>
      <p:sp>
        <p:nvSpPr>
          <p:cNvPr id="52" name="Shape 52"/>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3" name="Shape 53"/>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4" name="Shape 54"/>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3">
    <p:spTree>
      <p:nvGrpSpPr>
        <p:cNvPr id="55" name="Shape 55"/>
        <p:cNvGrpSpPr/>
        <p:nvPr/>
      </p:nvGrpSpPr>
      <p:grpSpPr>
        <a:xfrm>
          <a:off x="0" y="0"/>
          <a:ext cx="0" cy="0"/>
          <a:chOff x="0" y="0"/>
          <a:chExt cx="0" cy="0"/>
        </a:xfrm>
      </p:grpSpPr>
      <p:sp>
        <p:nvSpPr>
          <p:cNvPr id="56" name="Shape 56"/>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7" name="Shape 57"/>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8" name="Shape 5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4">
    <p:spTree>
      <p:nvGrpSpPr>
        <p:cNvPr id="59" name="Shape 59"/>
        <p:cNvGrpSpPr/>
        <p:nvPr/>
      </p:nvGrpSpPr>
      <p:grpSpPr>
        <a:xfrm>
          <a:off x="0" y="0"/>
          <a:ext cx="0" cy="0"/>
          <a:chOff x="0" y="0"/>
          <a:chExt cx="0" cy="0"/>
        </a:xfrm>
      </p:grpSpPr>
      <p:sp>
        <p:nvSpPr>
          <p:cNvPr id="60" name="Shape 60"/>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61" name="Shape 61"/>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62" name="Shape 62"/>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0" name="Shape 10"/>
        <p:cNvGrpSpPr/>
        <p:nvPr/>
      </p:nvGrpSpPr>
      <p:grpSpPr>
        <a:xfrm>
          <a:off x="0" y="0"/>
          <a:ext cx="0" cy="0"/>
          <a:chOff x="0" y="0"/>
          <a:chExt cx="0" cy="0"/>
        </a:xfrm>
      </p:grpSpPr>
      <p:sp>
        <p:nvSpPr>
          <p:cNvPr id="11" name="Shape 11"/>
          <p:cNvSpPr txBox="1"/>
          <p:nvPr>
            <p:ph idx="1" type="subTitle"/>
          </p:nvPr>
        </p:nvSpPr>
        <p:spPr>
          <a:xfrm>
            <a:off x="685800" y="3811612"/>
            <a:ext cx="4126799" cy="784799"/>
          </a:xfrm>
          <a:prstGeom prst="rect">
            <a:avLst/>
          </a:prstGeom>
        </p:spPr>
        <p:txBody>
          <a:bodyPr anchorCtr="0" anchor="t" bIns="91425" lIns="91425" rIns="91425" tIns="91425"/>
          <a:lstStyle>
            <a:lvl1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1pPr>
            <a:lvl2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2pPr>
            <a:lvl3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3pPr>
            <a:lvl4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4pPr>
            <a:lvl5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5pPr>
            <a:lvl6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6pPr>
            <a:lvl7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7pPr>
            <a:lvl8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8pPr>
            <a:lvl9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9pPr>
          </a:lstStyle>
          <a:p/>
        </p:txBody>
      </p:sp>
      <p:sp>
        <p:nvSpPr>
          <p:cNvPr id="12" name="Shape 12"/>
          <p:cNvSpPr txBox="1"/>
          <p:nvPr>
            <p:ph type="ctrTitle"/>
          </p:nvPr>
        </p:nvSpPr>
        <p:spPr>
          <a:xfrm>
            <a:off x="685800" y="2334712"/>
            <a:ext cx="4126799" cy="1159799"/>
          </a:xfrm>
          <a:prstGeom prst="rect">
            <a:avLst/>
          </a:prstGeom>
        </p:spPr>
        <p:txBody>
          <a:bodyPr anchorCtr="0" anchor="b" bIns="91425" lIns="91425" rIns="91425" tIns="91425"/>
          <a:lstStyle>
            <a:lvl1pPr rtl="0">
              <a:spcBef>
                <a:spcPts val="0"/>
              </a:spcBef>
              <a:buClr>
                <a:srgbClr val="FFFFFF"/>
              </a:buClr>
              <a:buSzPct val="100000"/>
              <a:buFont typeface="Playfair Display"/>
              <a:defRPr sz="4800">
                <a:solidFill>
                  <a:srgbClr val="FFFFFF"/>
                </a:solidFill>
                <a:latin typeface="Playfair Display"/>
                <a:ea typeface="Playfair Display"/>
                <a:cs typeface="Playfair Display"/>
                <a:sym typeface="Playfair Display"/>
              </a:defRPr>
            </a:lvl1pPr>
            <a:lvl2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cxnSp>
        <p:nvCxnSpPr>
          <p:cNvPr id="13" name="Shape 13"/>
          <p:cNvCxnSpPr/>
          <p:nvPr/>
        </p:nvCxnSpPr>
        <p:spPr>
          <a:xfrm>
            <a:off x="806100" y="3623568"/>
            <a:ext cx="75318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4" name="Shape 14"/>
        <p:cNvGrpSpPr/>
        <p:nvPr/>
      </p:nvGrpSpPr>
      <p:grpSpPr>
        <a:xfrm>
          <a:off x="0" y="0"/>
          <a:ext cx="0" cy="0"/>
          <a:chOff x="0" y="0"/>
          <a:chExt cx="0" cy="0"/>
        </a:xfrm>
      </p:grpSpPr>
      <p:sp>
        <p:nvSpPr>
          <p:cNvPr id="15" name="Shape 15"/>
          <p:cNvSpPr txBox="1"/>
          <p:nvPr>
            <p:ph idx="1" type="body"/>
          </p:nvPr>
        </p:nvSpPr>
        <p:spPr>
          <a:xfrm>
            <a:off x="1261500" y="2161800"/>
            <a:ext cx="6621000" cy="819899"/>
          </a:xfrm>
          <a:prstGeom prst="rect">
            <a:avLst/>
          </a:prstGeom>
        </p:spPr>
        <p:txBody>
          <a:bodyPr anchorCtr="0" anchor="ctr" bIns="91425" lIns="91425" rIns="91425" tIns="91425"/>
          <a:lstStyle>
            <a:lvl1pPr rtl="0" algn="ctr">
              <a:spcBef>
                <a:spcPts val="0"/>
              </a:spcBef>
              <a:buFont typeface="Playfair Display"/>
              <a:defRPr i="1">
                <a:latin typeface="Playfair Display"/>
                <a:ea typeface="Playfair Display"/>
                <a:cs typeface="Playfair Display"/>
                <a:sym typeface="Playfair Display"/>
              </a:defRPr>
            </a:lvl1pPr>
            <a:lvl2pPr rtl="0" algn="ctr">
              <a:spcBef>
                <a:spcPts val="0"/>
              </a:spcBef>
              <a:buFont typeface="Playfair Display"/>
              <a:defRPr i="1">
                <a:latin typeface="Playfair Display"/>
                <a:ea typeface="Playfair Display"/>
                <a:cs typeface="Playfair Display"/>
                <a:sym typeface="Playfair Display"/>
              </a:defRPr>
            </a:lvl2pPr>
            <a:lvl3pPr rtl="0" algn="ctr">
              <a:spcBef>
                <a:spcPts val="0"/>
              </a:spcBef>
              <a:buFont typeface="Playfair Display"/>
              <a:defRPr i="1">
                <a:latin typeface="Playfair Display"/>
                <a:ea typeface="Playfair Display"/>
                <a:cs typeface="Playfair Display"/>
                <a:sym typeface="Playfair Display"/>
              </a:defRPr>
            </a:lvl3pPr>
            <a:lvl4pPr rtl="0" algn="ctr">
              <a:spcBef>
                <a:spcPts val="0"/>
              </a:spcBef>
              <a:buFont typeface="Playfair Display"/>
              <a:defRPr i="1">
                <a:latin typeface="Playfair Display"/>
                <a:ea typeface="Playfair Display"/>
                <a:cs typeface="Playfair Display"/>
                <a:sym typeface="Playfair Display"/>
              </a:defRPr>
            </a:lvl4pPr>
            <a:lvl5pPr rtl="0" algn="ctr">
              <a:spcBef>
                <a:spcPts val="0"/>
              </a:spcBef>
              <a:buFont typeface="Playfair Display"/>
              <a:defRPr i="1">
                <a:latin typeface="Playfair Display"/>
                <a:ea typeface="Playfair Display"/>
                <a:cs typeface="Playfair Display"/>
                <a:sym typeface="Playfair Display"/>
              </a:defRPr>
            </a:lvl5pPr>
            <a:lvl6pPr rtl="0" algn="ctr">
              <a:spcBef>
                <a:spcPts val="0"/>
              </a:spcBef>
              <a:buFont typeface="Playfair Display"/>
              <a:defRPr i="1">
                <a:latin typeface="Playfair Display"/>
                <a:ea typeface="Playfair Display"/>
                <a:cs typeface="Playfair Display"/>
                <a:sym typeface="Playfair Display"/>
              </a:defRPr>
            </a:lvl6pPr>
            <a:lvl7pPr rtl="0" algn="ctr">
              <a:spcBef>
                <a:spcPts val="0"/>
              </a:spcBef>
              <a:buFont typeface="Playfair Display"/>
              <a:defRPr i="1">
                <a:latin typeface="Playfair Display"/>
                <a:ea typeface="Playfair Display"/>
                <a:cs typeface="Playfair Display"/>
                <a:sym typeface="Playfair Display"/>
              </a:defRPr>
            </a:lvl7pPr>
            <a:lvl8pPr rtl="0" algn="ctr">
              <a:spcBef>
                <a:spcPts val="0"/>
              </a:spcBef>
              <a:buFont typeface="Playfair Display"/>
              <a:defRPr i="1">
                <a:latin typeface="Playfair Display"/>
                <a:ea typeface="Playfair Display"/>
                <a:cs typeface="Playfair Display"/>
                <a:sym typeface="Playfair Display"/>
              </a:defRPr>
            </a:lvl8pPr>
            <a:lvl9pPr algn="ctr">
              <a:spcBef>
                <a:spcPts val="0"/>
              </a:spcBef>
              <a:buFont typeface="Playfair Display"/>
              <a:defRPr i="1">
                <a:latin typeface="Playfair Display"/>
                <a:ea typeface="Playfair Display"/>
                <a:cs typeface="Playfair Display"/>
                <a:sym typeface="Playfair Display"/>
              </a:defRPr>
            </a:lvl9pPr>
          </a:lstStyle>
          <a:p/>
        </p:txBody>
      </p:sp>
      <p:sp>
        <p:nvSpPr>
          <p:cNvPr id="16" name="Shape 16"/>
          <p:cNvSpPr txBox="1"/>
          <p:nvPr/>
        </p:nvSpPr>
        <p:spPr>
          <a:xfrm>
            <a:off x="3593400" y="759350"/>
            <a:ext cx="1957200" cy="652199"/>
          </a:xfrm>
          <a:prstGeom prst="rect">
            <a:avLst/>
          </a:prstGeom>
          <a:noFill/>
          <a:ln>
            <a:noFill/>
          </a:ln>
        </p:spPr>
        <p:txBody>
          <a:bodyPr anchorCtr="0" anchor="t" bIns="91425" lIns="91425" rIns="91425" tIns="91425">
            <a:noAutofit/>
          </a:bodyPr>
          <a:lstStyle/>
          <a:p>
            <a:pPr algn="ctr">
              <a:spcBef>
                <a:spcPts val="0"/>
              </a:spcBef>
              <a:buNone/>
            </a:pPr>
            <a:r>
              <a:rPr lang="en" sz="9600">
                <a:solidFill>
                  <a:srgbClr val="FFD900"/>
                </a:solidFill>
                <a:latin typeface="Playfair Display"/>
                <a:ea typeface="Playfair Display"/>
                <a:cs typeface="Playfair Display"/>
                <a:sym typeface="Playfair Display"/>
              </a:rPr>
              <a:t>“</a:t>
            </a:r>
          </a:p>
        </p:txBody>
      </p:sp>
      <p:cxnSp>
        <p:nvCxnSpPr>
          <p:cNvPr id="17" name="Shape 17"/>
          <p:cNvCxnSpPr/>
          <p:nvPr/>
        </p:nvCxnSpPr>
        <p:spPr>
          <a:xfrm>
            <a:off x="3028650" y="4155549"/>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8" name="Shape 18"/>
        <p:cNvGrpSpPr/>
        <p:nvPr/>
      </p:nvGrpSpPr>
      <p:grpSpPr>
        <a:xfrm>
          <a:off x="0" y="0"/>
          <a:ext cx="0" cy="0"/>
          <a:chOff x="0" y="0"/>
          <a:chExt cx="0" cy="0"/>
        </a:xfrm>
      </p:grpSpPr>
      <p:sp>
        <p:nvSpPr>
          <p:cNvPr id="19" name="Shape 1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
        <p:nvSpPr>
          <p:cNvPr id="20" name="Shape 20"/>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Clr>
                <a:srgbClr val="F3F3F3"/>
              </a:buClr>
              <a:buSzPct val="100000"/>
              <a:defRPr b="0" sz="2400">
                <a:solidFill>
                  <a:srgbClr val="F3F3F3"/>
                </a:solidFill>
              </a:defRPr>
            </a:lvl1pPr>
            <a:lvl2pPr algn="ctr">
              <a:spcBef>
                <a:spcPts val="0"/>
              </a:spcBef>
              <a:buClr>
                <a:srgbClr val="999999"/>
              </a:buClr>
              <a:buSzPct val="100000"/>
              <a:defRPr b="0" sz="2400">
                <a:solidFill>
                  <a:srgbClr val="999999"/>
                </a:solidFill>
              </a:defRPr>
            </a:lvl2pPr>
            <a:lvl3pPr algn="ctr">
              <a:spcBef>
                <a:spcPts val="0"/>
              </a:spcBef>
              <a:buClr>
                <a:srgbClr val="999999"/>
              </a:buClr>
              <a:buSzPct val="100000"/>
              <a:defRPr b="0" sz="2400">
                <a:solidFill>
                  <a:srgbClr val="999999"/>
                </a:solidFill>
              </a:defRPr>
            </a:lvl3pPr>
            <a:lvl4pPr algn="ctr">
              <a:spcBef>
                <a:spcPts val="0"/>
              </a:spcBef>
              <a:buClr>
                <a:srgbClr val="999999"/>
              </a:buClr>
              <a:buSzPct val="100000"/>
              <a:defRPr b="0" sz="2400">
                <a:solidFill>
                  <a:srgbClr val="999999"/>
                </a:solidFill>
              </a:defRPr>
            </a:lvl4pPr>
            <a:lvl5pPr algn="ctr">
              <a:spcBef>
                <a:spcPts val="0"/>
              </a:spcBef>
              <a:buClr>
                <a:srgbClr val="999999"/>
              </a:buClr>
              <a:buSzPct val="100000"/>
              <a:defRPr b="0" sz="2400">
                <a:solidFill>
                  <a:srgbClr val="999999"/>
                </a:solidFill>
              </a:defRPr>
            </a:lvl5pPr>
            <a:lvl6pPr algn="ctr">
              <a:spcBef>
                <a:spcPts val="0"/>
              </a:spcBef>
              <a:buClr>
                <a:srgbClr val="999999"/>
              </a:buClr>
              <a:buSzPct val="100000"/>
              <a:defRPr b="0" sz="2400">
                <a:solidFill>
                  <a:srgbClr val="999999"/>
                </a:solidFill>
              </a:defRPr>
            </a:lvl6pPr>
            <a:lvl7pPr algn="ctr">
              <a:spcBef>
                <a:spcPts val="0"/>
              </a:spcBef>
              <a:buClr>
                <a:srgbClr val="999999"/>
              </a:buClr>
              <a:buSzPct val="100000"/>
              <a:defRPr b="0" sz="2400">
                <a:solidFill>
                  <a:srgbClr val="999999"/>
                </a:solidFill>
              </a:defRPr>
            </a:lvl7pPr>
            <a:lvl8pPr algn="ctr">
              <a:spcBef>
                <a:spcPts val="0"/>
              </a:spcBef>
              <a:buClr>
                <a:srgbClr val="999999"/>
              </a:buClr>
              <a:buSzPct val="100000"/>
              <a:defRPr b="0" sz="2400">
                <a:solidFill>
                  <a:srgbClr val="999999"/>
                </a:solidFill>
              </a:defRPr>
            </a:lvl8pPr>
            <a:lvl9pPr algn="ctr">
              <a:spcBef>
                <a:spcPts val="0"/>
              </a:spcBef>
              <a:buClr>
                <a:srgbClr val="999999"/>
              </a:buClr>
              <a:buSzPct val="100000"/>
              <a:defRPr b="0" sz="2400">
                <a:solidFill>
                  <a:srgbClr val="999999"/>
                </a:solidFill>
              </a:defRPr>
            </a:lvl9pPr>
          </a:lstStyle>
          <a:p/>
        </p:txBody>
      </p:sp>
      <p:sp>
        <p:nvSpPr>
          <p:cNvPr id="21" name="Shape 21"/>
          <p:cNvSpPr txBox="1"/>
          <p:nvPr>
            <p:ph idx="1" type="body"/>
          </p:nvPr>
        </p:nvSpPr>
        <p:spPr>
          <a:xfrm>
            <a:off x="1005600" y="1200150"/>
            <a:ext cx="7132799" cy="36282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2" name="Shape 22"/>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3" name="Shape 23"/>
        <p:cNvGrpSpPr/>
        <p:nvPr/>
      </p:nvGrpSpPr>
      <p:grpSpPr>
        <a:xfrm>
          <a:off x="0" y="0"/>
          <a:ext cx="0" cy="0"/>
          <a:chOff x="0" y="0"/>
          <a:chExt cx="0" cy="0"/>
        </a:xfrm>
      </p:grpSpPr>
      <p:sp>
        <p:nvSpPr>
          <p:cNvPr id="24" name="Shape 24"/>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sp>
        <p:nvSpPr>
          <p:cNvPr id="25" name="Shape 25"/>
          <p:cNvSpPr txBox="1"/>
          <p:nvPr>
            <p:ph idx="1" type="body"/>
          </p:nvPr>
        </p:nvSpPr>
        <p:spPr>
          <a:xfrm>
            <a:off x="880025"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6" name="Shape 26"/>
          <p:cNvSpPr txBox="1"/>
          <p:nvPr>
            <p:ph idx="2" type="body"/>
          </p:nvPr>
        </p:nvSpPr>
        <p:spPr>
          <a:xfrm>
            <a:off x="4679874"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cxnSp>
        <p:nvCxnSpPr>
          <p:cNvPr id="27" name="Shape 27"/>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28" name="Shape 28"/>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29" name="Shape 29"/>
        <p:cNvGrpSpPr/>
        <p:nvPr/>
      </p:nvGrpSpPr>
      <p:grpSpPr>
        <a:xfrm>
          <a:off x="0" y="0"/>
          <a:ext cx="0" cy="0"/>
          <a:chOff x="0" y="0"/>
          <a:chExt cx="0" cy="0"/>
        </a:xfrm>
      </p:grpSpPr>
      <p:sp>
        <p:nvSpPr>
          <p:cNvPr id="30" name="Shape 30"/>
          <p:cNvSpPr txBox="1"/>
          <p:nvPr>
            <p:ph type="title"/>
          </p:nvPr>
        </p:nvSpPr>
        <p:spPr>
          <a:xfrm>
            <a:off x="457200" y="0"/>
            <a:ext cx="8229600" cy="971700"/>
          </a:xfrm>
          <a:prstGeom prst="rect">
            <a:avLst/>
          </a:prstGeom>
        </p:spPr>
        <p:txBody>
          <a:bodyPr anchorCtr="0" anchor="ctr" bIns="91425" lIns="91425" rIns="91425" tIns="91425"/>
          <a:lstStyle>
            <a:lvl1pPr rtl="0" algn="ctr">
              <a:spcBef>
                <a:spcPts val="0"/>
              </a:spcBef>
              <a:buSzPct val="100000"/>
              <a:defRPr sz="2400"/>
            </a:lvl1pPr>
            <a:lvl2pPr rtl="0" algn="ctr">
              <a:spcBef>
                <a:spcPts val="0"/>
              </a:spcBef>
              <a:buSzPct val="100000"/>
              <a:defRPr sz="2400"/>
            </a:lvl2pPr>
            <a:lvl3pPr rtl="0" algn="ctr">
              <a:spcBef>
                <a:spcPts val="0"/>
              </a:spcBef>
              <a:buSzPct val="100000"/>
              <a:defRPr sz="2400"/>
            </a:lvl3pPr>
            <a:lvl4pPr rtl="0" algn="ctr">
              <a:spcBef>
                <a:spcPts val="0"/>
              </a:spcBef>
              <a:buSzPct val="100000"/>
              <a:defRPr sz="2400"/>
            </a:lvl4pPr>
            <a:lvl5pPr rtl="0" algn="ctr">
              <a:spcBef>
                <a:spcPts val="0"/>
              </a:spcBef>
              <a:buSzPct val="100000"/>
              <a:defRPr sz="2400"/>
            </a:lvl5pPr>
            <a:lvl6pPr rtl="0" algn="ctr">
              <a:spcBef>
                <a:spcPts val="0"/>
              </a:spcBef>
              <a:buSzPct val="100000"/>
              <a:defRPr sz="2400"/>
            </a:lvl6pPr>
            <a:lvl7pPr rtl="0" algn="ctr">
              <a:spcBef>
                <a:spcPts val="0"/>
              </a:spcBef>
              <a:buSzPct val="100000"/>
              <a:defRPr sz="2400"/>
            </a:lvl7pPr>
            <a:lvl8pPr rtl="0" algn="ctr">
              <a:spcBef>
                <a:spcPts val="0"/>
              </a:spcBef>
              <a:buSzPct val="100000"/>
              <a:defRPr sz="2400"/>
            </a:lvl8pPr>
            <a:lvl9pPr rtl="0" algn="ctr">
              <a:spcBef>
                <a:spcPts val="0"/>
              </a:spcBef>
              <a:buSzPct val="100000"/>
              <a:defRPr sz="2400"/>
            </a:lvl9pPr>
          </a:lstStyle>
          <a:p/>
        </p:txBody>
      </p:sp>
      <p:sp>
        <p:nvSpPr>
          <p:cNvPr id="31" name="Shape 31"/>
          <p:cNvSpPr txBox="1"/>
          <p:nvPr>
            <p:ph idx="1" type="body"/>
          </p:nvPr>
        </p:nvSpPr>
        <p:spPr>
          <a:xfrm>
            <a:off x="457200"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2" name="Shape 32"/>
          <p:cNvSpPr txBox="1"/>
          <p:nvPr>
            <p:ph idx="2" type="body"/>
          </p:nvPr>
        </p:nvSpPr>
        <p:spPr>
          <a:xfrm>
            <a:off x="3223963"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 name="Shape 33"/>
          <p:cNvSpPr txBox="1"/>
          <p:nvPr>
            <p:ph idx="3" type="body"/>
          </p:nvPr>
        </p:nvSpPr>
        <p:spPr>
          <a:xfrm>
            <a:off x="5990727"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34" name="Shape 34"/>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5" name="Shape 35"/>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cxnSp>
        <p:nvCxnSpPr>
          <p:cNvPr id="38" name="Shape 38"/>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9" name="Shape 3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457200" y="4406305"/>
            <a:ext cx="8229600" cy="737100"/>
          </a:xfrm>
          <a:prstGeom prst="rect">
            <a:avLst/>
          </a:prstGeom>
        </p:spPr>
        <p:txBody>
          <a:bodyPr anchorCtr="0" anchor="ctr" bIns="91425" lIns="91425" rIns="91425" tIns="91425"/>
          <a:lstStyle>
            <a:lvl1pPr algn="ctr">
              <a:spcBef>
                <a:spcPts val="360"/>
              </a:spcBef>
              <a:buSzPct val="100000"/>
              <a:buFont typeface="Playfair Display"/>
              <a:buNone/>
              <a:defRPr i="1" sz="1600">
                <a:latin typeface="Playfair Display"/>
                <a:ea typeface="Playfair Display"/>
                <a:cs typeface="Playfair Display"/>
                <a:sym typeface="Playfair Display"/>
              </a:defRPr>
            </a:lvl1pPr>
          </a:lstStyle>
          <a:p/>
        </p:txBody>
      </p:sp>
      <p:cxnSp>
        <p:nvCxnSpPr>
          <p:cNvPr id="42" name="Shape 42"/>
          <p:cNvCxnSpPr/>
          <p:nvPr/>
        </p:nvCxnSpPr>
        <p:spPr>
          <a:xfrm>
            <a:off x="3028650" y="4406311"/>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3" name="Shape 43"/>
        <p:cNvGrpSpPr/>
        <p:nvPr/>
      </p:nvGrpSpPr>
      <p:grpSpPr>
        <a:xfrm>
          <a:off x="0" y="0"/>
          <a:ext cx="0" cy="0"/>
          <a:chOff x="0" y="0"/>
          <a:chExt cx="0" cy="0"/>
        </a:xfrm>
      </p:grpSpPr>
      <p:cxnSp>
        <p:nvCxnSpPr>
          <p:cNvPr id="44" name="Shape 44"/>
          <p:cNvCxnSpPr/>
          <p:nvPr/>
        </p:nvCxnSpPr>
        <p:spPr>
          <a:xfrm>
            <a:off x="734700" y="4732556"/>
            <a:ext cx="7674599" cy="0"/>
          </a:xfrm>
          <a:prstGeom prst="straightConnector1">
            <a:avLst/>
          </a:prstGeom>
          <a:noFill/>
          <a:ln cap="flat" cmpd="sng" w="19050">
            <a:solidFill>
              <a:srgbClr val="FFD900"/>
            </a:solidFill>
            <a:prstDash val="solid"/>
            <a:round/>
            <a:headEnd len="lg" w="lg" type="none"/>
            <a:tailEnd len="lg" w="lg" type="none"/>
          </a:ln>
        </p:spPr>
      </p:cxnSp>
      <p:cxnSp>
        <p:nvCxnSpPr>
          <p:cNvPr id="45" name="Shape 45"/>
          <p:cNvCxnSpPr/>
          <p:nvPr/>
        </p:nvCxnSpPr>
        <p:spPr>
          <a:xfrm>
            <a:off x="734700" y="410943"/>
            <a:ext cx="7674599"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Masters/_rels/slideMaster1.xml.rels><?xml version="1.0" encoding="UTF-8" standalone="yes"?><Relationships xmlns="http://schemas.openxmlformats.org/package/2006/relationships"><Relationship Id="rId16" Type="http://schemas.openxmlformats.org/officeDocument/2006/relationships/theme" Target="../theme/theme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2" Type="http://schemas.openxmlformats.org/officeDocument/2006/relationships/slideLayout" Target="../slideLayouts/slideLayout1.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 Type="http://schemas.openxmlformats.org/officeDocument/2006/relationships/image" Target="../media/image05.jpg"/><Relationship Id="rId4" Type="http://schemas.openxmlformats.org/officeDocument/2006/relationships/slideLayout" Target="../slideLayouts/slideLayout3.xml"/><Relationship Id="rId10" Type="http://schemas.openxmlformats.org/officeDocument/2006/relationships/slideLayout" Target="../slideLayouts/slideLayout9.xml"/><Relationship Id="rId3" Type="http://schemas.openxmlformats.org/officeDocument/2006/relationships/slideLayout" Target="../slideLayouts/slideLayout2.xml"/><Relationship Id="rId11" Type="http://schemas.openxmlformats.org/officeDocument/2006/relationships/slideLayout" Target="../slideLayouts/slideLayout10.xml"/><Relationship Id="rId9" Type="http://schemas.openxmlformats.org/officeDocument/2006/relationships/slideLayout" Target="../slideLayouts/slideLayout8.xml"/><Relationship Id="rId6" Type="http://schemas.openxmlformats.org/officeDocument/2006/relationships/slideLayout" Target="../slideLayouts/slideLayout5.xml"/><Relationship Id="rId5" Type="http://schemas.openxmlformats.org/officeDocument/2006/relationships/slideLayout" Target="../slideLayouts/slideLayout4.xml"/><Relationship Id="rId8" Type="http://schemas.openxmlformats.org/officeDocument/2006/relationships/slideLayout" Target="../slideLayouts/slideLayout7.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rgbClr val="FFFFFF"/>
              </a:buClr>
              <a:buSzPct val="100000"/>
              <a:buFont typeface="Playfair Display"/>
              <a:buNone/>
              <a:defRPr sz="36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rgbClr val="F3F3F3"/>
              </a:buClr>
              <a:buSzPct val="100000"/>
              <a:buFont typeface="Droid Sans"/>
              <a:buChar char="◈"/>
              <a:defRPr sz="3000">
                <a:solidFill>
                  <a:srgbClr val="F3F3F3"/>
                </a:solidFill>
                <a:latin typeface="Droid Sans"/>
                <a:ea typeface="Droid Sans"/>
                <a:cs typeface="Droid Sans"/>
                <a:sym typeface="Droid Sans"/>
              </a:defRPr>
            </a:lvl1pPr>
            <a:lvl2pPr>
              <a:spcBef>
                <a:spcPts val="480"/>
              </a:spcBef>
              <a:buClr>
                <a:srgbClr val="F3F3F3"/>
              </a:buClr>
              <a:buSzPct val="100000"/>
              <a:buFont typeface="Droid Sans"/>
              <a:defRPr sz="2400">
                <a:solidFill>
                  <a:srgbClr val="F3F3F3"/>
                </a:solidFill>
                <a:latin typeface="Droid Sans"/>
                <a:ea typeface="Droid Sans"/>
                <a:cs typeface="Droid Sans"/>
                <a:sym typeface="Droid Sans"/>
              </a:defRPr>
            </a:lvl2pPr>
            <a:lvl3pPr>
              <a:spcBef>
                <a:spcPts val="480"/>
              </a:spcBef>
              <a:buClr>
                <a:srgbClr val="F3F3F3"/>
              </a:buClr>
              <a:buSzPct val="100000"/>
              <a:buFont typeface="Droid Sans"/>
              <a:defRPr sz="2400">
                <a:solidFill>
                  <a:srgbClr val="F3F3F3"/>
                </a:solidFill>
                <a:latin typeface="Droid Sans"/>
                <a:ea typeface="Droid Sans"/>
                <a:cs typeface="Droid Sans"/>
                <a:sym typeface="Droid Sans"/>
              </a:defRPr>
            </a:lvl3pPr>
            <a:lvl4pPr>
              <a:spcBef>
                <a:spcPts val="360"/>
              </a:spcBef>
              <a:buClr>
                <a:srgbClr val="F3F3F3"/>
              </a:buClr>
              <a:buSzPct val="100000"/>
              <a:buFont typeface="Droid Sans"/>
              <a:defRPr sz="1800">
                <a:solidFill>
                  <a:srgbClr val="F3F3F3"/>
                </a:solidFill>
                <a:latin typeface="Droid Sans"/>
                <a:ea typeface="Droid Sans"/>
                <a:cs typeface="Droid Sans"/>
                <a:sym typeface="Droid Sans"/>
              </a:defRPr>
            </a:lvl4pPr>
            <a:lvl5pPr>
              <a:spcBef>
                <a:spcPts val="360"/>
              </a:spcBef>
              <a:buClr>
                <a:srgbClr val="F3F3F3"/>
              </a:buClr>
              <a:buSzPct val="100000"/>
              <a:buFont typeface="Droid Sans"/>
              <a:defRPr sz="1800">
                <a:solidFill>
                  <a:srgbClr val="F3F3F3"/>
                </a:solidFill>
                <a:latin typeface="Droid Sans"/>
                <a:ea typeface="Droid Sans"/>
                <a:cs typeface="Droid Sans"/>
                <a:sym typeface="Droid Sans"/>
              </a:defRPr>
            </a:lvl5pPr>
            <a:lvl6pPr>
              <a:spcBef>
                <a:spcPts val="360"/>
              </a:spcBef>
              <a:buClr>
                <a:srgbClr val="F3F3F3"/>
              </a:buClr>
              <a:buSzPct val="100000"/>
              <a:buFont typeface="Droid Sans"/>
              <a:defRPr sz="1800">
                <a:solidFill>
                  <a:srgbClr val="F3F3F3"/>
                </a:solidFill>
                <a:latin typeface="Droid Sans"/>
                <a:ea typeface="Droid Sans"/>
                <a:cs typeface="Droid Sans"/>
                <a:sym typeface="Droid Sans"/>
              </a:defRPr>
            </a:lvl6pPr>
            <a:lvl7pPr>
              <a:spcBef>
                <a:spcPts val="360"/>
              </a:spcBef>
              <a:buClr>
                <a:srgbClr val="F3F3F3"/>
              </a:buClr>
              <a:buSzPct val="100000"/>
              <a:buFont typeface="Droid Sans"/>
              <a:defRPr sz="1800">
                <a:solidFill>
                  <a:srgbClr val="F3F3F3"/>
                </a:solidFill>
                <a:latin typeface="Droid Sans"/>
                <a:ea typeface="Droid Sans"/>
                <a:cs typeface="Droid Sans"/>
                <a:sym typeface="Droid Sans"/>
              </a:defRPr>
            </a:lvl7pPr>
            <a:lvl8pPr>
              <a:spcBef>
                <a:spcPts val="360"/>
              </a:spcBef>
              <a:buClr>
                <a:srgbClr val="F3F3F3"/>
              </a:buClr>
              <a:buSzPct val="100000"/>
              <a:buFont typeface="Droid Sans"/>
              <a:defRPr sz="1800">
                <a:solidFill>
                  <a:srgbClr val="F3F3F3"/>
                </a:solidFill>
                <a:latin typeface="Droid Sans"/>
                <a:ea typeface="Droid Sans"/>
                <a:cs typeface="Droid Sans"/>
                <a:sym typeface="Droid Sans"/>
              </a:defRPr>
            </a:lvl8pPr>
            <a:lvl9pPr>
              <a:spcBef>
                <a:spcPts val="360"/>
              </a:spcBef>
              <a:buClr>
                <a:srgbClr val="F3F3F3"/>
              </a:buClr>
              <a:buSzPct val="100000"/>
              <a:buFont typeface="Droid Sans"/>
              <a:defRPr sz="1800">
                <a:solidFill>
                  <a:srgbClr val="F3F3F3"/>
                </a:solidFill>
                <a:latin typeface="Droid Sans"/>
                <a:ea typeface="Droid Sans"/>
                <a:cs typeface="Droid Sans"/>
                <a:sym typeface="Droid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20.png"/><Relationship Id="rId3" Type="http://schemas.openxmlformats.org/officeDocument/2006/relationships/image" Target="../media/image121.png"/><Relationship Id="rId6" Type="http://schemas.openxmlformats.org/officeDocument/2006/relationships/image" Target="../media/image115.png"/><Relationship Id="rId5" Type="http://schemas.openxmlformats.org/officeDocument/2006/relationships/image" Target="../media/image1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19.png"/><Relationship Id="rId3" Type="http://schemas.openxmlformats.org/officeDocument/2006/relationships/image" Target="../media/image117.png"/><Relationship Id="rId5" Type="http://schemas.openxmlformats.org/officeDocument/2006/relationships/image" Target="../media/image12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7.png"/><Relationship Id="rId6" Type="http://schemas.openxmlformats.org/officeDocument/2006/relationships/image" Target="../media/image125.png"/><Relationship Id="rId5" Type="http://schemas.openxmlformats.org/officeDocument/2006/relationships/image" Target="../media/image124.png"/><Relationship Id="rId7" Type="http://schemas.openxmlformats.org/officeDocument/2006/relationships/image" Target="../media/image12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hyperlink" Target="http://blog.hyperfive.com/2013/07/how-to-setup-internal-smtp-service-for.html" TargetMode="External"/><Relationship Id="rId3" Type="http://schemas.openxmlformats.org/officeDocument/2006/relationships/hyperlink" Target="https://technet.microsoft.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 Id="rId3" Type="http://schemas.openxmlformats.org/officeDocument/2006/relationships/image" Target="../media/image0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 Id="rId3" Type="http://schemas.openxmlformats.org/officeDocument/2006/relationships/image" Target="../media/image0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53.png"/><Relationship Id="rId3" Type="http://schemas.openxmlformats.org/officeDocument/2006/relationships/image" Target="../media/image49.png"/><Relationship Id="rId6" Type="http://schemas.openxmlformats.org/officeDocument/2006/relationships/image" Target="../media/image55.png"/><Relationship Id="rId5"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58.png"/><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59.png"/><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3.png"/><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2.png"/><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 Id="rId3" Type="http://schemas.openxmlformats.org/officeDocument/2006/relationships/image" Target="../media/image0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4.png"/><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0.png"/><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80.png"/><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77.png"/><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79.png"/><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78.gif"/><Relationship Id="rId3" Type="http://schemas.openxmlformats.org/officeDocument/2006/relationships/image" Target="../media/image75.gi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 Id="rId3" Type="http://schemas.openxmlformats.org/officeDocument/2006/relationships/image" Target="../media/image84.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 Id="rId3" Type="http://schemas.openxmlformats.org/officeDocument/2006/relationships/image" Target="../media/image81.gi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3.gif"/><Relationship Id="rId3" Type="http://schemas.openxmlformats.org/officeDocument/2006/relationships/image" Target="../media/image87.gif"/><Relationship Id="rId5" Type="http://schemas.openxmlformats.org/officeDocument/2006/relationships/image" Target="../media/image86.gi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85.gif"/><Relationship Id="rId3" Type="http://schemas.openxmlformats.org/officeDocument/2006/relationships/image" Target="../media/image89.gif"/><Relationship Id="rId5" Type="http://schemas.openxmlformats.org/officeDocument/2006/relationships/image" Target="../media/image91.gi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94.png"/><Relationship Id="rId3" Type="http://schemas.openxmlformats.org/officeDocument/2006/relationships/image" Target="../media/image93.gi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90.png"/><Relationship Id="rId3"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92.png"/><Relationship Id="rId3" Type="http://schemas.openxmlformats.org/officeDocument/2006/relationships/image" Target="../media/image96.png"/><Relationship Id="rId5" Type="http://schemas.openxmlformats.org/officeDocument/2006/relationships/image" Target="../media/image9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3" Type="http://schemas.openxmlformats.org/officeDocument/2006/relationships/image" Target="../media/image0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 Id="rId3" Type="http://schemas.openxmlformats.org/officeDocument/2006/relationships/image" Target="../media/image9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 Id="rId3" Type="http://schemas.openxmlformats.org/officeDocument/2006/relationships/image" Target="../media/image9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 Id="rId3" Type="http://schemas.openxmlformats.org/officeDocument/2006/relationships/image" Target="../media/image11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88.png"/><Relationship Id="rId3" Type="http://schemas.openxmlformats.org/officeDocument/2006/relationships/image" Target="../media/image10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 Id="rId3" Type="http://schemas.openxmlformats.org/officeDocument/2006/relationships/image" Target="../media/image9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 Id="rId3" Type="http://schemas.openxmlformats.org/officeDocument/2006/relationships/image" Target="../media/image10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01.png"/><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 Id="rId3" Type="http://schemas.openxmlformats.org/officeDocument/2006/relationships/image" Target="../media/image0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 Id="rId3"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 Id="rId3" Type="http://schemas.openxmlformats.org/officeDocument/2006/relationships/image" Target="../media/image10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 Id="rId3" Type="http://schemas.openxmlformats.org/officeDocument/2006/relationships/image" Target="../media/image10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 Id="rId3" Type="http://schemas.openxmlformats.org/officeDocument/2006/relationships/image" Target="../media/image10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16.png"/><Relationship Id="rId3" Type="http://schemas.openxmlformats.org/officeDocument/2006/relationships/image" Target="../media/image11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ctrTitle"/>
          </p:nvPr>
        </p:nvSpPr>
        <p:spPr>
          <a:xfrm>
            <a:off x="685800" y="2391862"/>
            <a:ext cx="4126799" cy="1159799"/>
          </a:xfrm>
          <a:prstGeom prst="rect">
            <a:avLst/>
          </a:prstGeom>
        </p:spPr>
        <p:txBody>
          <a:bodyPr anchorCtr="0" anchor="b" bIns="91425" lIns="91425" rIns="91425" tIns="91425">
            <a:noAutofit/>
          </a:bodyPr>
          <a:lstStyle/>
          <a:p>
            <a:pPr lvl="0" rtl="0">
              <a:spcBef>
                <a:spcPts val="0"/>
              </a:spcBef>
              <a:buNone/>
            </a:pPr>
            <a:r>
              <a:rPr lang="en"/>
              <a:t>Server Roles</a:t>
            </a:r>
          </a:p>
        </p:txBody>
      </p:sp>
      <p:pic>
        <p:nvPicPr>
          <p:cNvPr id="65" name="Shape 65"/>
          <p:cNvPicPr preferRelativeResize="0"/>
          <p:nvPr/>
        </p:nvPicPr>
        <p:blipFill>
          <a:blip r:embed="rId3">
            <a:alphaModFix/>
          </a:blip>
          <a:stretch>
            <a:fillRect/>
          </a:stretch>
        </p:blipFill>
        <p:spPr>
          <a:xfrm>
            <a:off x="6111598" y="3915200"/>
            <a:ext cx="1269575" cy="1228299"/>
          </a:xfrm>
          <a:prstGeom prst="rect">
            <a:avLst/>
          </a:prstGeom>
          <a:noFill/>
          <a:ln>
            <a:noFill/>
          </a:ln>
        </p:spPr>
      </p:pic>
      <p:sp>
        <p:nvSpPr>
          <p:cNvPr id="66" name="Shape 66"/>
          <p:cNvSpPr txBox="1"/>
          <p:nvPr/>
        </p:nvSpPr>
        <p:spPr>
          <a:xfrm>
            <a:off x="5782625" y="2391875"/>
            <a:ext cx="1927499" cy="1159799"/>
          </a:xfrm>
          <a:prstGeom prst="rect">
            <a:avLst/>
          </a:prstGeom>
          <a:noFill/>
          <a:ln>
            <a:noFill/>
          </a:ln>
        </p:spPr>
        <p:txBody>
          <a:bodyPr anchorCtr="0" anchor="b" bIns="91425" lIns="91425" rIns="91425" tIns="91425">
            <a:noAutofit/>
          </a:bodyPr>
          <a:lstStyle/>
          <a:p>
            <a:pPr lvl="0" rtl="0">
              <a:spcBef>
                <a:spcPts val="0"/>
              </a:spcBef>
              <a:buNone/>
            </a:pPr>
            <a:r>
              <a:rPr b="1" lang="en" sz="3600">
                <a:solidFill>
                  <a:srgbClr val="CCCCCC"/>
                </a:solidFill>
                <a:latin typeface="Playfair Display"/>
                <a:ea typeface="Playfair Display"/>
                <a:cs typeface="Playfair Display"/>
                <a:sym typeface="Playfair Display"/>
              </a:rPr>
              <a:t>Team Pi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41" name="Shape 141"/>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It will give you a few suggestions.</a:t>
            </a:r>
          </a:p>
        </p:txBody>
      </p:sp>
      <p:sp>
        <p:nvSpPr>
          <p:cNvPr id="142" name="Shape 142"/>
          <p:cNvSpPr/>
          <p:nvPr/>
        </p:nvSpPr>
        <p:spPr>
          <a:xfrm>
            <a:off x="7144575" y="41869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43" name="Shape 143"/>
          <p:cNvPicPr preferRelativeResize="0"/>
          <p:nvPr/>
        </p:nvPicPr>
        <p:blipFill>
          <a:blip r:embed="rId3">
            <a:alphaModFix/>
          </a:blip>
          <a:stretch>
            <a:fillRect/>
          </a:stretch>
        </p:blipFill>
        <p:spPr>
          <a:xfrm>
            <a:off x="3232500" y="1094981"/>
            <a:ext cx="5911500" cy="3869868"/>
          </a:xfrm>
          <a:prstGeom prst="rect">
            <a:avLst/>
          </a:prstGeom>
          <a:noFill/>
          <a:ln>
            <a:noFill/>
          </a:ln>
        </p:spPr>
      </p:pic>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sz="2300"/>
              <a:t>Create 2 groups FTP_admin and FTP_users and Add CEO to FTP_admin group and add users 1 through 5 to FTP_users group.</a:t>
            </a:r>
          </a:p>
        </p:txBody>
      </p:sp>
      <p:sp>
        <p:nvSpPr>
          <p:cNvPr id="881" name="Shape 881"/>
          <p:cNvSpPr txBox="1"/>
          <p:nvPr>
            <p:ph idx="1" type="body"/>
          </p:nvPr>
        </p:nvSpPr>
        <p:spPr>
          <a:xfrm>
            <a:off x="0" y="907900"/>
            <a:ext cx="6187799" cy="17523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Active Directory Users and Computers right click under Users and select Group&gt;New and name your new group</a:t>
            </a:r>
          </a:p>
          <a:p>
            <a:pPr indent="-342900" lvl="0" marL="457200" rtl="0">
              <a:spcBef>
                <a:spcPts val="0"/>
              </a:spcBef>
              <a:buClr>
                <a:srgbClr val="F3F3F3"/>
              </a:buClr>
              <a:buSzPct val="100000"/>
              <a:buFont typeface="Droid Sans"/>
              <a:buChar char="◈"/>
            </a:pPr>
            <a:r>
              <a:rPr lang="en" sz="1800"/>
              <a:t>Then right-click on the user you want to add and select All Tasks&gt;Add to a group. Input the name of the group you want to add to and press OK</a:t>
            </a:r>
          </a:p>
        </p:txBody>
      </p:sp>
      <p:pic>
        <p:nvPicPr>
          <p:cNvPr id="882" name="Shape 882"/>
          <p:cNvPicPr preferRelativeResize="0"/>
          <p:nvPr/>
        </p:nvPicPr>
        <p:blipFill>
          <a:blip r:embed="rId3">
            <a:alphaModFix/>
          </a:blip>
          <a:stretch>
            <a:fillRect/>
          </a:stretch>
        </p:blipFill>
        <p:spPr>
          <a:xfrm>
            <a:off x="0" y="2759075"/>
            <a:ext cx="2956252" cy="2217225"/>
          </a:xfrm>
          <a:prstGeom prst="rect">
            <a:avLst/>
          </a:prstGeom>
          <a:noFill/>
          <a:ln>
            <a:noFill/>
          </a:ln>
        </p:spPr>
      </p:pic>
      <p:pic>
        <p:nvPicPr>
          <p:cNvPr id="883" name="Shape 883"/>
          <p:cNvPicPr preferRelativeResize="0"/>
          <p:nvPr/>
        </p:nvPicPr>
        <p:blipFill>
          <a:blip r:embed="rId4">
            <a:alphaModFix/>
          </a:blip>
          <a:stretch>
            <a:fillRect/>
          </a:stretch>
        </p:blipFill>
        <p:spPr>
          <a:xfrm>
            <a:off x="6187750" y="2759087"/>
            <a:ext cx="2956249" cy="2217187"/>
          </a:xfrm>
          <a:prstGeom prst="rect">
            <a:avLst/>
          </a:prstGeom>
          <a:noFill/>
          <a:ln>
            <a:noFill/>
          </a:ln>
        </p:spPr>
      </p:pic>
      <p:pic>
        <p:nvPicPr>
          <p:cNvPr id="884" name="Shape 884"/>
          <p:cNvPicPr preferRelativeResize="0"/>
          <p:nvPr/>
        </p:nvPicPr>
        <p:blipFill>
          <a:blip r:embed="rId5">
            <a:alphaModFix/>
          </a:blip>
          <a:stretch>
            <a:fillRect/>
          </a:stretch>
        </p:blipFill>
        <p:spPr>
          <a:xfrm>
            <a:off x="6187750" y="1134106"/>
            <a:ext cx="2956250" cy="1624992"/>
          </a:xfrm>
          <a:prstGeom prst="rect">
            <a:avLst/>
          </a:prstGeom>
          <a:noFill/>
          <a:ln>
            <a:noFill/>
          </a:ln>
        </p:spPr>
      </p:pic>
      <p:pic>
        <p:nvPicPr>
          <p:cNvPr id="885" name="Shape 885"/>
          <p:cNvPicPr preferRelativeResize="0"/>
          <p:nvPr/>
        </p:nvPicPr>
        <p:blipFill>
          <a:blip r:embed="rId6">
            <a:alphaModFix/>
          </a:blip>
          <a:stretch>
            <a:fillRect/>
          </a:stretch>
        </p:blipFill>
        <p:spPr>
          <a:xfrm>
            <a:off x="3280057" y="2759069"/>
            <a:ext cx="2583874" cy="2217224"/>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9" name="Shape 889"/>
        <p:cNvGrpSpPr/>
        <p:nvPr/>
      </p:nvGrpSpPr>
      <p:grpSpPr>
        <a:xfrm>
          <a:off x="0" y="0"/>
          <a:ext cx="0" cy="0"/>
          <a:chOff x="0" y="0"/>
          <a:chExt cx="0" cy="0"/>
        </a:xfrm>
      </p:grpSpPr>
      <p:sp>
        <p:nvSpPr>
          <p:cNvPr id="890" name="Shape 89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an FTP site with name (ftp.&lt;your domainname&gt;.com) and make sure SSL is used</a:t>
            </a:r>
          </a:p>
        </p:txBody>
      </p:sp>
      <p:sp>
        <p:nvSpPr>
          <p:cNvPr id="891" name="Shape 891"/>
          <p:cNvSpPr txBox="1"/>
          <p:nvPr>
            <p:ph idx="1" type="body"/>
          </p:nvPr>
        </p:nvSpPr>
        <p:spPr>
          <a:xfrm>
            <a:off x="0" y="1200150"/>
            <a:ext cx="9144000" cy="14835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IIS Manager select Sites then on the right sidebar click Add New FTP Site</a:t>
            </a:r>
          </a:p>
          <a:p>
            <a:pPr indent="-342900" lvl="0" marL="457200" rtl="0">
              <a:spcBef>
                <a:spcPts val="0"/>
              </a:spcBef>
              <a:buClr>
                <a:srgbClr val="F3F3F3"/>
              </a:buClr>
              <a:buSzPct val="100000"/>
              <a:buFont typeface="Droid Sans"/>
              <a:buChar char="◈"/>
            </a:pPr>
            <a:r>
              <a:rPr lang="en" sz="1800"/>
              <a:t>Put in the IP of the server and make sure Require SSL is selected</a:t>
            </a:r>
          </a:p>
          <a:p>
            <a:pPr indent="-342900" lvl="0" marL="457200" rtl="0">
              <a:spcBef>
                <a:spcPts val="0"/>
              </a:spcBef>
              <a:buClr>
                <a:srgbClr val="F3F3F3"/>
              </a:buClr>
              <a:buSzPct val="100000"/>
              <a:buFont typeface="Droid Sans"/>
              <a:buChar char="◈"/>
            </a:pPr>
            <a:r>
              <a:rPr lang="en" sz="1800"/>
              <a:t>Put in the name and the path to the folder we created earlier</a:t>
            </a:r>
          </a:p>
        </p:txBody>
      </p:sp>
      <p:pic>
        <p:nvPicPr>
          <p:cNvPr id="892" name="Shape 892"/>
          <p:cNvPicPr preferRelativeResize="0"/>
          <p:nvPr/>
        </p:nvPicPr>
        <p:blipFill>
          <a:blip r:embed="rId3">
            <a:alphaModFix/>
          </a:blip>
          <a:stretch>
            <a:fillRect/>
          </a:stretch>
        </p:blipFill>
        <p:spPr>
          <a:xfrm>
            <a:off x="0" y="2715425"/>
            <a:ext cx="3037990" cy="2278500"/>
          </a:xfrm>
          <a:prstGeom prst="rect">
            <a:avLst/>
          </a:prstGeom>
          <a:noFill/>
          <a:ln>
            <a:noFill/>
          </a:ln>
        </p:spPr>
      </p:pic>
      <p:pic>
        <p:nvPicPr>
          <p:cNvPr id="893" name="Shape 893"/>
          <p:cNvPicPr preferRelativeResize="0"/>
          <p:nvPr/>
        </p:nvPicPr>
        <p:blipFill>
          <a:blip r:embed="rId4">
            <a:alphaModFix/>
          </a:blip>
          <a:stretch>
            <a:fillRect/>
          </a:stretch>
        </p:blipFill>
        <p:spPr>
          <a:xfrm>
            <a:off x="6103225" y="2703429"/>
            <a:ext cx="3040775" cy="2290520"/>
          </a:xfrm>
          <a:prstGeom prst="rect">
            <a:avLst/>
          </a:prstGeom>
          <a:noFill/>
          <a:ln>
            <a:noFill/>
          </a:ln>
        </p:spPr>
      </p:pic>
      <p:pic>
        <p:nvPicPr>
          <p:cNvPr id="894" name="Shape 894"/>
          <p:cNvPicPr preferRelativeResize="0"/>
          <p:nvPr/>
        </p:nvPicPr>
        <p:blipFill>
          <a:blip r:embed="rId5">
            <a:alphaModFix/>
          </a:blip>
          <a:stretch>
            <a:fillRect/>
          </a:stretch>
        </p:blipFill>
        <p:spPr>
          <a:xfrm>
            <a:off x="3040775" y="2709437"/>
            <a:ext cx="3062449" cy="2278500"/>
          </a:xfrm>
          <a:prstGeom prst="rect">
            <a:avLst/>
          </a:prstGeom>
          <a:noFill/>
          <a:ln>
            <a:noFill/>
          </a:ln>
        </p:spPr>
      </p:pic>
      <p:sp>
        <p:nvSpPr>
          <p:cNvPr id="895" name="Shape 895"/>
          <p:cNvSpPr/>
          <p:nvPr/>
        </p:nvSpPr>
        <p:spPr>
          <a:xfrm>
            <a:off x="87775" y="3250025"/>
            <a:ext cx="207299" cy="95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96" name="Shape 896"/>
          <p:cNvSpPr/>
          <p:nvPr/>
        </p:nvSpPr>
        <p:spPr>
          <a:xfrm>
            <a:off x="2457050" y="3154325"/>
            <a:ext cx="342000" cy="956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97" name="Shape 897"/>
          <p:cNvSpPr/>
          <p:nvPr/>
        </p:nvSpPr>
        <p:spPr>
          <a:xfrm>
            <a:off x="3143750" y="4318600"/>
            <a:ext cx="412800" cy="1595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Clr>
                <a:schemeClr val="dk1"/>
              </a:buClr>
              <a:buSzPct val="45833"/>
              <a:buFont typeface="Arial"/>
              <a:buNone/>
            </a:pPr>
            <a:r>
              <a:rPr lang="en"/>
              <a:t>Allow FTP_admin read and write access and allow only read access to the FTP_users group.</a:t>
            </a:r>
          </a:p>
        </p:txBody>
      </p:sp>
      <p:sp>
        <p:nvSpPr>
          <p:cNvPr id="903" name="Shape 903"/>
          <p:cNvSpPr txBox="1"/>
          <p:nvPr>
            <p:ph idx="1" type="body"/>
          </p:nvPr>
        </p:nvSpPr>
        <p:spPr>
          <a:xfrm>
            <a:off x="0" y="1200150"/>
            <a:ext cx="9144000" cy="937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Finish the wizard by giving the FTP_admin group read and write permissions</a:t>
            </a:r>
          </a:p>
          <a:p>
            <a:pPr indent="-342900" lvl="0" marL="457200" rtl="0">
              <a:spcBef>
                <a:spcPts val="0"/>
              </a:spcBef>
              <a:buClr>
                <a:srgbClr val="F3F3F3"/>
              </a:buClr>
              <a:buSzPct val="100000"/>
              <a:buFont typeface="Droid Sans"/>
              <a:buChar char="◈"/>
            </a:pPr>
            <a:r>
              <a:rPr lang="en" sz="1800"/>
              <a:t>Then right-click on the site and select Edit Permissions</a:t>
            </a:r>
          </a:p>
          <a:p>
            <a:pPr indent="-342900" lvl="0" marL="457200" rtl="0">
              <a:spcBef>
                <a:spcPts val="0"/>
              </a:spcBef>
              <a:buClr>
                <a:srgbClr val="F3F3F3"/>
              </a:buClr>
              <a:buSzPct val="100000"/>
              <a:buFont typeface="Droid Sans"/>
              <a:buChar char="◈"/>
            </a:pPr>
            <a:r>
              <a:rPr lang="en" sz="1800"/>
              <a:t>Select Edit then Add and choose the FTP_users group and give them Read but not write access</a:t>
            </a:r>
          </a:p>
        </p:txBody>
      </p:sp>
      <p:pic>
        <p:nvPicPr>
          <p:cNvPr id="904" name="Shape 904"/>
          <p:cNvPicPr preferRelativeResize="0"/>
          <p:nvPr/>
        </p:nvPicPr>
        <p:blipFill>
          <a:blip r:embed="rId3">
            <a:alphaModFix/>
          </a:blip>
          <a:stretch>
            <a:fillRect/>
          </a:stretch>
        </p:blipFill>
        <p:spPr>
          <a:xfrm>
            <a:off x="0" y="3190237"/>
            <a:ext cx="2358571" cy="1780049"/>
          </a:xfrm>
          <a:prstGeom prst="rect">
            <a:avLst/>
          </a:prstGeom>
          <a:noFill/>
          <a:ln>
            <a:noFill/>
          </a:ln>
        </p:spPr>
      </p:pic>
      <p:pic>
        <p:nvPicPr>
          <p:cNvPr id="905" name="Shape 905"/>
          <p:cNvPicPr preferRelativeResize="0"/>
          <p:nvPr/>
        </p:nvPicPr>
        <p:blipFill>
          <a:blip r:embed="rId4">
            <a:alphaModFix/>
          </a:blip>
          <a:stretch>
            <a:fillRect/>
          </a:stretch>
        </p:blipFill>
        <p:spPr>
          <a:xfrm>
            <a:off x="2358574" y="3093300"/>
            <a:ext cx="2498900" cy="1874175"/>
          </a:xfrm>
          <a:prstGeom prst="rect">
            <a:avLst/>
          </a:prstGeom>
          <a:noFill/>
          <a:ln>
            <a:noFill/>
          </a:ln>
        </p:spPr>
      </p:pic>
      <p:pic>
        <p:nvPicPr>
          <p:cNvPr id="906" name="Shape 906"/>
          <p:cNvPicPr preferRelativeResize="0"/>
          <p:nvPr/>
        </p:nvPicPr>
        <p:blipFill>
          <a:blip r:embed="rId5">
            <a:alphaModFix/>
          </a:blip>
          <a:stretch>
            <a:fillRect/>
          </a:stretch>
        </p:blipFill>
        <p:spPr>
          <a:xfrm>
            <a:off x="4857475" y="3190283"/>
            <a:ext cx="1373174" cy="1780041"/>
          </a:xfrm>
          <a:prstGeom prst="rect">
            <a:avLst/>
          </a:prstGeom>
          <a:noFill/>
          <a:ln>
            <a:noFill/>
          </a:ln>
        </p:spPr>
      </p:pic>
      <p:pic>
        <p:nvPicPr>
          <p:cNvPr id="907" name="Shape 907"/>
          <p:cNvPicPr preferRelativeResize="0"/>
          <p:nvPr/>
        </p:nvPicPr>
        <p:blipFill>
          <a:blip r:embed="rId6">
            <a:alphaModFix/>
          </a:blip>
          <a:stretch>
            <a:fillRect/>
          </a:stretch>
        </p:blipFill>
        <p:spPr>
          <a:xfrm>
            <a:off x="6230650" y="3190255"/>
            <a:ext cx="1456674" cy="1779982"/>
          </a:xfrm>
          <a:prstGeom prst="rect">
            <a:avLst/>
          </a:prstGeom>
          <a:noFill/>
          <a:ln>
            <a:noFill/>
          </a:ln>
        </p:spPr>
      </p:pic>
      <p:pic>
        <p:nvPicPr>
          <p:cNvPr id="908" name="Shape 908"/>
          <p:cNvPicPr preferRelativeResize="0"/>
          <p:nvPr/>
        </p:nvPicPr>
        <p:blipFill>
          <a:blip r:embed="rId7">
            <a:alphaModFix/>
          </a:blip>
          <a:stretch>
            <a:fillRect/>
          </a:stretch>
        </p:blipFill>
        <p:spPr>
          <a:xfrm>
            <a:off x="7687325" y="3193112"/>
            <a:ext cx="1456674" cy="1774350"/>
          </a:xfrm>
          <a:prstGeom prst="rect">
            <a:avLst/>
          </a:prstGeom>
          <a:noFill/>
          <a:ln>
            <a:noFill/>
          </a:ln>
        </p:spPr>
      </p:pic>
      <p:sp>
        <p:nvSpPr>
          <p:cNvPr id="909" name="Shape 909"/>
          <p:cNvSpPr/>
          <p:nvPr/>
        </p:nvSpPr>
        <p:spPr>
          <a:xfrm>
            <a:off x="5781525" y="3915525"/>
            <a:ext cx="358799" cy="119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0" name="Shape 910"/>
          <p:cNvSpPr/>
          <p:nvPr/>
        </p:nvSpPr>
        <p:spPr>
          <a:xfrm>
            <a:off x="6930725" y="4091850"/>
            <a:ext cx="358799" cy="119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1" name="Shape 911"/>
          <p:cNvSpPr/>
          <p:nvPr/>
        </p:nvSpPr>
        <p:spPr>
          <a:xfrm>
            <a:off x="7822975" y="3795925"/>
            <a:ext cx="693899" cy="65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2" name="Shape 912"/>
          <p:cNvSpPr/>
          <p:nvPr/>
        </p:nvSpPr>
        <p:spPr>
          <a:xfrm>
            <a:off x="7822975" y="4460450"/>
            <a:ext cx="1092599" cy="164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6" name="Shape 916"/>
        <p:cNvGrpSpPr/>
        <p:nvPr/>
      </p:nvGrpSpPr>
      <p:grpSpPr>
        <a:xfrm>
          <a:off x="0" y="0"/>
          <a:ext cx="0" cy="0"/>
          <a:chOff x="0" y="0"/>
          <a:chExt cx="0" cy="0"/>
        </a:xfrm>
      </p:grpSpPr>
      <p:sp>
        <p:nvSpPr>
          <p:cNvPr id="917" name="Shape 91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Resources</a:t>
            </a:r>
          </a:p>
        </p:txBody>
      </p:sp>
      <p:sp>
        <p:nvSpPr>
          <p:cNvPr id="918" name="Shape 918"/>
          <p:cNvSpPr txBox="1"/>
          <p:nvPr>
            <p:ph idx="1" type="body"/>
          </p:nvPr>
        </p:nvSpPr>
        <p:spPr>
          <a:xfrm>
            <a:off x="457200" y="1200150"/>
            <a:ext cx="8229600" cy="3628200"/>
          </a:xfrm>
          <a:prstGeom prst="rect">
            <a:avLst/>
          </a:prstGeom>
        </p:spPr>
        <p:txBody>
          <a:bodyPr anchorCtr="0" anchor="t" bIns="91425" lIns="91425" rIns="91425" tIns="91425">
            <a:noAutofit/>
          </a:bodyPr>
          <a:lstStyle/>
          <a:p>
            <a:pPr rtl="0">
              <a:spcBef>
                <a:spcPts val="0"/>
              </a:spcBef>
              <a:buNone/>
            </a:pPr>
            <a:r>
              <a:rPr lang="en" u="sng">
                <a:solidFill>
                  <a:schemeClr val="hlink"/>
                </a:solidFill>
                <a:hlinkClick r:id="rId3"/>
              </a:rPr>
              <a:t>https://technet.microsoft.com</a:t>
            </a:r>
          </a:p>
          <a:p>
            <a:pPr rtl="0">
              <a:spcBef>
                <a:spcPts val="0"/>
              </a:spcBef>
              <a:buNone/>
            </a:pPr>
            <a:r>
              <a:t/>
            </a:r>
            <a:endParaRPr/>
          </a:p>
          <a:p>
            <a:pPr rtl="0">
              <a:spcBef>
                <a:spcPts val="0"/>
              </a:spcBef>
              <a:buNone/>
            </a:pPr>
            <a:r>
              <a:rPr lang="en" u="sng">
                <a:solidFill>
                  <a:schemeClr val="hlink"/>
                </a:solidFill>
                <a:hlinkClick r:id="rId4"/>
              </a:rPr>
              <a:t>http://blog.hyperfive.com/2013/07/how-to-setup-internal-smtp-service-for.html</a:t>
            </a:r>
          </a:p>
          <a:p>
            <a:pPr lvl="0" rtl="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49" name="Shape 149"/>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You will see an overview of all the options you chose. If you are satisfied, click install.</a:t>
            </a:r>
          </a:p>
        </p:txBody>
      </p:sp>
      <p:pic>
        <p:nvPicPr>
          <p:cNvPr id="150" name="Shape 150"/>
          <p:cNvPicPr preferRelativeResize="0"/>
          <p:nvPr/>
        </p:nvPicPr>
        <p:blipFill>
          <a:blip r:embed="rId3">
            <a:alphaModFix/>
          </a:blip>
          <a:stretch>
            <a:fillRect/>
          </a:stretch>
        </p:blipFill>
        <p:spPr>
          <a:xfrm>
            <a:off x="3232500" y="1102351"/>
            <a:ext cx="5911500" cy="3888972"/>
          </a:xfrm>
          <a:prstGeom prst="rect">
            <a:avLst/>
          </a:prstGeom>
          <a:noFill/>
          <a:ln>
            <a:noFill/>
          </a:ln>
        </p:spPr>
      </p:pic>
      <p:sp>
        <p:nvSpPr>
          <p:cNvPr id="151" name="Shape 151"/>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 name="Shape 152"/>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58" name="Shape 158"/>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It will take you to an install screen then you will need to restart.</a:t>
            </a:r>
          </a:p>
        </p:txBody>
      </p:sp>
      <p:sp>
        <p:nvSpPr>
          <p:cNvPr id="159" name="Shape 159"/>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0" name="Shape 160"/>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1" name="Shape 161"/>
          <p:cNvPicPr preferRelativeResize="0"/>
          <p:nvPr/>
        </p:nvPicPr>
        <p:blipFill>
          <a:blip r:embed="rId3">
            <a:alphaModFix/>
          </a:blip>
          <a:stretch>
            <a:fillRect/>
          </a:stretch>
        </p:blipFill>
        <p:spPr>
          <a:xfrm>
            <a:off x="3761950" y="1137000"/>
            <a:ext cx="5382050" cy="381452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67" name="Shape 167"/>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Now that you have the server installed, navigate to it on the left side. Then right click on the server and open DHCP Manager.</a:t>
            </a:r>
          </a:p>
        </p:txBody>
      </p:sp>
      <p:sp>
        <p:nvSpPr>
          <p:cNvPr id="168" name="Shape 168"/>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9" name="Shape 169"/>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70" name="Shape 170"/>
          <p:cNvPicPr preferRelativeResize="0"/>
          <p:nvPr/>
        </p:nvPicPr>
        <p:blipFill>
          <a:blip r:embed="rId3">
            <a:alphaModFix/>
          </a:blip>
          <a:stretch>
            <a:fillRect/>
          </a:stretch>
        </p:blipFill>
        <p:spPr>
          <a:xfrm>
            <a:off x="3266799" y="1128675"/>
            <a:ext cx="5877199" cy="3862649"/>
          </a:xfrm>
          <a:prstGeom prst="rect">
            <a:avLst/>
          </a:prstGeom>
          <a:noFill/>
          <a:ln>
            <a:noFill/>
          </a:ln>
        </p:spPr>
      </p:pic>
      <p:sp>
        <p:nvSpPr>
          <p:cNvPr id="171" name="Shape 171"/>
          <p:cNvSpPr/>
          <p:nvPr/>
        </p:nvSpPr>
        <p:spPr>
          <a:xfrm>
            <a:off x="2908025" y="2154725"/>
            <a:ext cx="264899" cy="2184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
        <p:nvSpPr>
          <p:cNvPr id="172" name="Shape 172"/>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78" name="Shape 178"/>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On the left expand your server, then right click IPv4, and click on New Scope</a:t>
            </a:r>
          </a:p>
        </p:txBody>
      </p:sp>
      <p:sp>
        <p:nvSpPr>
          <p:cNvPr id="179" name="Shape 179"/>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0" name="Shape 180"/>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1" name="Shape 181"/>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82" name="Shape 182"/>
          <p:cNvPicPr preferRelativeResize="0"/>
          <p:nvPr/>
        </p:nvPicPr>
        <p:blipFill>
          <a:blip r:embed="rId3">
            <a:alphaModFix/>
          </a:blip>
          <a:stretch>
            <a:fillRect/>
          </a:stretch>
        </p:blipFill>
        <p:spPr>
          <a:xfrm>
            <a:off x="2980975" y="1390724"/>
            <a:ext cx="6163024" cy="3461525"/>
          </a:xfrm>
          <a:prstGeom prst="rect">
            <a:avLst/>
          </a:prstGeom>
          <a:noFill/>
          <a:ln>
            <a:noFill/>
          </a:ln>
        </p:spPr>
      </p:pic>
      <p:sp>
        <p:nvSpPr>
          <p:cNvPr id="183" name="Shape 183"/>
          <p:cNvSpPr/>
          <p:nvPr/>
        </p:nvSpPr>
        <p:spPr>
          <a:xfrm>
            <a:off x="2841850" y="2128250"/>
            <a:ext cx="264899" cy="2184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9" name="Shape 189"/>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90" name="Shape 190"/>
          <p:cNvPicPr preferRelativeResize="0"/>
          <p:nvPr/>
        </p:nvPicPr>
        <p:blipFill>
          <a:blip r:embed="rId3">
            <a:alphaModFix/>
          </a:blip>
          <a:stretch>
            <a:fillRect/>
          </a:stretch>
        </p:blipFill>
        <p:spPr>
          <a:xfrm>
            <a:off x="4095750" y="965925"/>
            <a:ext cx="5048250" cy="4133850"/>
          </a:xfrm>
          <a:prstGeom prst="rect">
            <a:avLst/>
          </a:prstGeom>
          <a:noFill/>
          <a:ln>
            <a:noFill/>
          </a:ln>
        </p:spPr>
      </p:pic>
      <p:sp>
        <p:nvSpPr>
          <p:cNvPr id="191" name="Shape 19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92" name="Shape 192"/>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This is the first page of the Wizard. Click next.</a:t>
            </a:r>
          </a:p>
        </p:txBody>
      </p:sp>
      <p:sp>
        <p:nvSpPr>
          <p:cNvPr id="193" name="Shape 193"/>
          <p:cNvSpPr/>
          <p:nvPr/>
        </p:nvSpPr>
        <p:spPr>
          <a:xfrm>
            <a:off x="7508700" y="466362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99" name="Shape 199"/>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Enter a name to know it by and a quick description, so other admins know what it is.</a:t>
            </a:r>
          </a:p>
        </p:txBody>
      </p:sp>
      <p:sp>
        <p:nvSpPr>
          <p:cNvPr id="200" name="Shape 200"/>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1" name="Shape 201"/>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2" name="Shape 202"/>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03" name="Shape 203"/>
          <p:cNvPicPr preferRelativeResize="0"/>
          <p:nvPr/>
        </p:nvPicPr>
        <p:blipFill>
          <a:blip r:embed="rId3">
            <a:alphaModFix/>
          </a:blip>
          <a:stretch>
            <a:fillRect/>
          </a:stretch>
        </p:blipFill>
        <p:spPr>
          <a:xfrm>
            <a:off x="4095750" y="944700"/>
            <a:ext cx="5048250" cy="41148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4142721" y="989874"/>
            <a:ext cx="5001278" cy="4085950"/>
          </a:xfrm>
          <a:prstGeom prst="rect">
            <a:avLst/>
          </a:prstGeom>
          <a:noFill/>
          <a:ln>
            <a:noFill/>
          </a:ln>
        </p:spPr>
      </p:pic>
      <p:sp>
        <p:nvSpPr>
          <p:cNvPr id="209" name="Shape 20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10" name="Shape 210"/>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Now enter the Start of the IP range, which for us is 192.168.1.100 and then the End of the IP range, which is 192.168.1.200. The rest will be automatically filled in.</a:t>
            </a:r>
          </a:p>
        </p:txBody>
      </p:sp>
      <p:sp>
        <p:nvSpPr>
          <p:cNvPr id="211" name="Shape 211"/>
          <p:cNvSpPr/>
          <p:nvPr/>
        </p:nvSpPr>
        <p:spPr>
          <a:xfrm>
            <a:off x="5370550" y="23069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17" name="Shape 217"/>
          <p:cNvSpPr txBox="1"/>
          <p:nvPr>
            <p:ph idx="1" type="body"/>
          </p:nvPr>
        </p:nvSpPr>
        <p:spPr>
          <a:xfrm>
            <a:off x="0" y="818250"/>
            <a:ext cx="4218600" cy="4275599"/>
          </a:xfrm>
          <a:prstGeom prst="rect">
            <a:avLst/>
          </a:prstGeom>
        </p:spPr>
        <p:txBody>
          <a:bodyPr anchorCtr="0" anchor="t" bIns="91425" lIns="91425" rIns="91425" tIns="91425">
            <a:noAutofit/>
          </a:bodyPr>
          <a:lstStyle/>
          <a:p>
            <a:pPr rtl="0">
              <a:spcBef>
                <a:spcPts val="0"/>
              </a:spcBef>
              <a:buNone/>
            </a:pPr>
            <a:r>
              <a:rPr lang="en" sz="2400"/>
              <a:t>If you were adding any exclusions you would add them here, but we are not, so just click next.</a:t>
            </a:r>
          </a:p>
          <a:p>
            <a:pPr lvl="0" rtl="0">
              <a:spcBef>
                <a:spcPts val="0"/>
              </a:spcBef>
              <a:buNone/>
            </a:pPr>
            <a:r>
              <a:rPr lang="en" sz="1700"/>
              <a:t>**The subnet delay is used for configuring a split-scope network, which means a network that uses two DHCP servers. General one is considered primary and is given a larger share of IP (80% is standard) The delay is used on the smaller portion to give a chance for the first one to respond so the smaller pool is not exhausted first.**</a:t>
            </a:r>
          </a:p>
        </p:txBody>
      </p:sp>
      <p:sp>
        <p:nvSpPr>
          <p:cNvPr id="218" name="Shape 218"/>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9" name="Shape 219"/>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0" name="Shape 220"/>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21" name="Shape 221"/>
          <p:cNvPicPr preferRelativeResize="0"/>
          <p:nvPr/>
        </p:nvPicPr>
        <p:blipFill>
          <a:blip r:embed="rId3">
            <a:alphaModFix/>
          </a:blip>
          <a:stretch>
            <a:fillRect/>
          </a:stretch>
        </p:blipFill>
        <p:spPr>
          <a:xfrm>
            <a:off x="4218725" y="1041799"/>
            <a:ext cx="4925275" cy="4012174"/>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27" name="Shape 227"/>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On this screen you set the lease time.</a:t>
            </a:r>
          </a:p>
        </p:txBody>
      </p:sp>
      <p:sp>
        <p:nvSpPr>
          <p:cNvPr id="228" name="Shape 228"/>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29" name="Shape 229"/>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0" name="Shape 230"/>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31" name="Shape 231"/>
          <p:cNvPicPr preferRelativeResize="0"/>
          <p:nvPr/>
        </p:nvPicPr>
        <p:blipFill>
          <a:blip r:embed="rId3">
            <a:alphaModFix/>
          </a:blip>
          <a:stretch>
            <a:fillRect/>
          </a:stretch>
        </p:blipFill>
        <p:spPr>
          <a:xfrm>
            <a:off x="4095750" y="920025"/>
            <a:ext cx="5048250" cy="41243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idx="1" type="subTitle"/>
          </p:nvPr>
        </p:nvSpPr>
        <p:spPr>
          <a:xfrm>
            <a:off x="685800" y="3811625"/>
            <a:ext cx="5542199" cy="784799"/>
          </a:xfrm>
          <a:prstGeom prst="rect">
            <a:avLst/>
          </a:prstGeom>
        </p:spPr>
        <p:txBody>
          <a:bodyPr anchorCtr="0" anchor="t" bIns="91425" lIns="91425" rIns="91425" tIns="91425">
            <a:noAutofit/>
          </a:bodyPr>
          <a:lstStyle/>
          <a:p>
            <a:pPr>
              <a:spcBef>
                <a:spcPts val="0"/>
              </a:spcBef>
              <a:buNone/>
            </a:pPr>
            <a:r>
              <a:rPr lang="en"/>
              <a:t>Dynamic Host Configuration Protocol</a:t>
            </a:r>
          </a:p>
        </p:txBody>
      </p:sp>
      <p:sp>
        <p:nvSpPr>
          <p:cNvPr id="72" name="Shape 72"/>
          <p:cNvSpPr txBox="1"/>
          <p:nvPr>
            <p:ph type="ctrTitle"/>
          </p:nvPr>
        </p:nvSpPr>
        <p:spPr>
          <a:xfrm>
            <a:off x="685800" y="2334712"/>
            <a:ext cx="4126799" cy="1159799"/>
          </a:xfrm>
          <a:prstGeom prst="rect">
            <a:avLst/>
          </a:prstGeom>
        </p:spPr>
        <p:txBody>
          <a:bodyPr anchorCtr="0" anchor="b" bIns="91425" lIns="91425" rIns="91425" tIns="91425">
            <a:noAutofit/>
          </a:bodyPr>
          <a:lstStyle/>
          <a:p>
            <a:pPr>
              <a:spcBef>
                <a:spcPts val="0"/>
              </a:spcBef>
              <a:buNone/>
            </a:pPr>
            <a:r>
              <a:rPr lang="en"/>
              <a:t>DHCP</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What is Lease Time?</a:t>
            </a:r>
          </a:p>
        </p:txBody>
      </p:sp>
      <p:sp>
        <p:nvSpPr>
          <p:cNvPr id="237" name="Shape 237"/>
          <p:cNvSpPr txBox="1"/>
          <p:nvPr>
            <p:ph idx="1" type="body"/>
          </p:nvPr>
        </p:nvSpPr>
        <p:spPr>
          <a:xfrm>
            <a:off x="0" y="971700"/>
            <a:ext cx="9144000" cy="4122299"/>
          </a:xfrm>
          <a:prstGeom prst="rect">
            <a:avLst/>
          </a:prstGeom>
        </p:spPr>
        <p:txBody>
          <a:bodyPr anchorCtr="0" anchor="t" bIns="91425" lIns="91425" rIns="91425" tIns="91425">
            <a:noAutofit/>
          </a:bodyPr>
          <a:lstStyle/>
          <a:p>
            <a:pPr rtl="0">
              <a:spcBef>
                <a:spcPts val="0"/>
              </a:spcBef>
              <a:buNone/>
            </a:pPr>
            <a:r>
              <a:rPr lang="en" sz="2400"/>
              <a:t>The lease time is the amount of time that an IP is assigned to a node. We use this so a network doesn’t run out of IPs. After the lease time is up, the IP can be reassigned to a different node. If the device is still on the network at half of the lease time it will request to renew its lease.</a:t>
            </a:r>
          </a:p>
          <a:p>
            <a:pPr lvl="0" rtl="0">
              <a:spcBef>
                <a:spcPts val="0"/>
              </a:spcBef>
              <a:buNone/>
            </a:pPr>
            <a:r>
              <a:rPr lang="en" sz="2400"/>
              <a:t>The lease should be set according to network ‘stability’. Networks that have the same computers on it all the time should have a longer lease time, but a network such as a coffee shop wifi, that has many changing devices needs a short lease so it doesn’t run out of IPs. </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43" name="Shape 243"/>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Other than an IP a DHCP server provides nodes with the default gateway and the DNS address. If you want to configure these options now, check yes. We will.</a:t>
            </a:r>
          </a:p>
        </p:txBody>
      </p:sp>
      <p:sp>
        <p:nvSpPr>
          <p:cNvPr id="244" name="Shape 244"/>
          <p:cNvSpPr/>
          <p:nvPr/>
        </p:nvSpPr>
        <p:spPr>
          <a:xfrm>
            <a:off x="7747000" y="4160500"/>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5" name="Shape 245"/>
          <p:cNvSpPr/>
          <p:nvPr/>
        </p:nvSpPr>
        <p:spPr>
          <a:xfrm>
            <a:off x="6118575" y="3544875"/>
            <a:ext cx="622199" cy="15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6" name="Shape 246"/>
          <p:cNvSpPr/>
          <p:nvPr/>
        </p:nvSpPr>
        <p:spPr>
          <a:xfrm>
            <a:off x="5370550" y="2373175"/>
            <a:ext cx="1522499" cy="714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47" name="Shape 247"/>
          <p:cNvPicPr preferRelativeResize="0"/>
          <p:nvPr/>
        </p:nvPicPr>
        <p:blipFill>
          <a:blip r:embed="rId3">
            <a:alphaModFix/>
          </a:blip>
          <a:stretch>
            <a:fillRect/>
          </a:stretch>
        </p:blipFill>
        <p:spPr>
          <a:xfrm>
            <a:off x="4231950" y="1050724"/>
            <a:ext cx="4912050" cy="4016449"/>
          </a:xfrm>
          <a:prstGeom prst="rect">
            <a:avLst/>
          </a:prstGeom>
          <a:noFill/>
          <a:ln>
            <a:noFill/>
          </a:ln>
        </p:spPr>
      </p:pic>
      <p:sp>
        <p:nvSpPr>
          <p:cNvPr id="248" name="Shape 248"/>
          <p:cNvSpPr/>
          <p:nvPr/>
        </p:nvSpPr>
        <p:spPr>
          <a:xfrm>
            <a:off x="4059675" y="2998725"/>
            <a:ext cx="549600" cy="2978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4311400" y="1061074"/>
            <a:ext cx="4832599" cy="3966399"/>
          </a:xfrm>
          <a:prstGeom prst="rect">
            <a:avLst/>
          </a:prstGeom>
          <a:noFill/>
          <a:ln>
            <a:noFill/>
          </a:ln>
        </p:spPr>
      </p:pic>
      <p:sp>
        <p:nvSpPr>
          <p:cNvPr id="254" name="Shape 254"/>
          <p:cNvSpPr/>
          <p:nvPr/>
        </p:nvSpPr>
        <p:spPr>
          <a:xfrm>
            <a:off x="5939825" y="2393425"/>
            <a:ext cx="814200"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55" name="Shape 25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56" name="Shape 256"/>
          <p:cNvSpPr txBox="1"/>
          <p:nvPr>
            <p:ph idx="1" type="body"/>
          </p:nvPr>
        </p:nvSpPr>
        <p:spPr>
          <a:xfrm>
            <a:off x="0" y="971700"/>
            <a:ext cx="3232499" cy="4122299"/>
          </a:xfrm>
          <a:prstGeom prst="rect">
            <a:avLst/>
          </a:prstGeom>
        </p:spPr>
        <p:txBody>
          <a:bodyPr anchorCtr="0" anchor="t" bIns="91425" lIns="91425" rIns="91425" tIns="91425">
            <a:noAutofit/>
          </a:bodyPr>
          <a:lstStyle/>
          <a:p>
            <a:pPr rtl="0">
              <a:spcBef>
                <a:spcPts val="0"/>
              </a:spcBef>
              <a:buNone/>
            </a:pPr>
            <a:r>
              <a:rPr lang="en" sz="2400"/>
              <a:t>Here we set the default gateway.</a:t>
            </a:r>
          </a:p>
          <a:p>
            <a:pPr lvl="0" rtl="0">
              <a:spcBef>
                <a:spcPts val="0"/>
              </a:spcBef>
              <a:buNone/>
            </a:pPr>
            <a:r>
              <a:rPr lang="en" sz="2400"/>
              <a:t>Just type it in and click ‘Add’</a:t>
            </a:r>
          </a:p>
        </p:txBody>
      </p:sp>
      <p:sp>
        <p:nvSpPr>
          <p:cNvPr id="257" name="Shape 257"/>
          <p:cNvSpPr/>
          <p:nvPr/>
        </p:nvSpPr>
        <p:spPr>
          <a:xfrm>
            <a:off x="4781450" y="2449375"/>
            <a:ext cx="1125299" cy="1859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58" name="Shape 258"/>
          <p:cNvSpPr/>
          <p:nvPr/>
        </p:nvSpPr>
        <p:spPr>
          <a:xfrm>
            <a:off x="4827250" y="2737725"/>
            <a:ext cx="642900" cy="185999"/>
          </a:xfrm>
          <a:prstGeom prst="rect">
            <a:avLst/>
          </a:prstGeom>
          <a:solidFill>
            <a:srgbClr val="EFEFE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p:nvPr/>
        </p:nvSpPr>
        <p:spPr>
          <a:xfrm>
            <a:off x="7747000" y="4167119"/>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64" name="Shape 264"/>
          <p:cNvPicPr preferRelativeResize="0"/>
          <p:nvPr/>
        </p:nvPicPr>
        <p:blipFill>
          <a:blip r:embed="rId3">
            <a:alphaModFix/>
          </a:blip>
          <a:stretch>
            <a:fillRect/>
          </a:stretch>
        </p:blipFill>
        <p:spPr>
          <a:xfrm>
            <a:off x="4298150" y="1023150"/>
            <a:ext cx="4845849" cy="3953199"/>
          </a:xfrm>
          <a:prstGeom prst="rect">
            <a:avLst/>
          </a:prstGeom>
          <a:noFill/>
          <a:ln>
            <a:noFill/>
          </a:ln>
        </p:spPr>
      </p:pic>
      <p:sp>
        <p:nvSpPr>
          <p:cNvPr id="265" name="Shape 26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66" name="Shape 266"/>
          <p:cNvSpPr txBox="1"/>
          <p:nvPr>
            <p:ph idx="1" type="body"/>
          </p:nvPr>
        </p:nvSpPr>
        <p:spPr>
          <a:xfrm>
            <a:off x="0" y="971700"/>
            <a:ext cx="3232499" cy="4122299"/>
          </a:xfrm>
          <a:prstGeom prst="rect">
            <a:avLst/>
          </a:prstGeom>
        </p:spPr>
        <p:txBody>
          <a:bodyPr anchorCtr="0" anchor="t" bIns="91425" lIns="91425" rIns="91425" tIns="91425">
            <a:noAutofit/>
          </a:bodyPr>
          <a:lstStyle/>
          <a:p>
            <a:pPr rtl="0">
              <a:spcBef>
                <a:spcPts val="0"/>
              </a:spcBef>
              <a:buNone/>
            </a:pPr>
            <a:r>
              <a:rPr lang="en" sz="2400"/>
              <a:t>Now we must give a domain name to the server. This is what will go into the DNS server to be resolved for this server’s IP.</a:t>
            </a:r>
          </a:p>
          <a:p>
            <a:pPr lvl="0" rtl="0">
              <a:spcBef>
                <a:spcPts val="0"/>
              </a:spcBef>
              <a:buNone/>
            </a:pPr>
            <a:r>
              <a:rPr lang="en" sz="2400"/>
              <a:t>The second thing you must enter is the DNS server. Enter its name and IP.</a:t>
            </a:r>
          </a:p>
        </p:txBody>
      </p:sp>
      <p:sp>
        <p:nvSpPr>
          <p:cNvPr id="267" name="Shape 267"/>
          <p:cNvSpPr/>
          <p:nvPr/>
        </p:nvSpPr>
        <p:spPr>
          <a:xfrm>
            <a:off x="4543150" y="2306975"/>
            <a:ext cx="1323900" cy="231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8" name="Shape 268"/>
          <p:cNvSpPr/>
          <p:nvPr/>
        </p:nvSpPr>
        <p:spPr>
          <a:xfrm>
            <a:off x="4543150" y="2929275"/>
            <a:ext cx="4229999" cy="701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p:nvPr/>
        </p:nvSpPr>
        <p:spPr>
          <a:xfrm>
            <a:off x="7747000" y="4167119"/>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74" name="Shape 27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75" name="Shape 275"/>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If you want these setting to take effect now, check yes. If you want to have them take effect later, check no. We want them now so we will check yes.</a:t>
            </a:r>
          </a:p>
        </p:txBody>
      </p:sp>
      <p:sp>
        <p:nvSpPr>
          <p:cNvPr id="276" name="Shape 276"/>
          <p:cNvSpPr/>
          <p:nvPr/>
        </p:nvSpPr>
        <p:spPr>
          <a:xfrm>
            <a:off x="4543150" y="2306975"/>
            <a:ext cx="1323900" cy="231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77" name="Shape 277"/>
          <p:cNvPicPr preferRelativeResize="0"/>
          <p:nvPr/>
        </p:nvPicPr>
        <p:blipFill>
          <a:blip r:embed="rId3">
            <a:alphaModFix/>
          </a:blip>
          <a:stretch>
            <a:fillRect/>
          </a:stretch>
        </p:blipFill>
        <p:spPr>
          <a:xfrm>
            <a:off x="4370975" y="1027375"/>
            <a:ext cx="4796299" cy="392014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p:nvPr/>
        </p:nvSpPr>
        <p:spPr>
          <a:xfrm>
            <a:off x="7747000" y="4167119"/>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3" name="Shape 28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284" name="Shape 284"/>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a:t>You’re done! Click ‘Finish’ to add the scope.</a:t>
            </a:r>
          </a:p>
        </p:txBody>
      </p:sp>
      <p:sp>
        <p:nvSpPr>
          <p:cNvPr id="285" name="Shape 285"/>
          <p:cNvSpPr/>
          <p:nvPr/>
        </p:nvSpPr>
        <p:spPr>
          <a:xfrm>
            <a:off x="4543150" y="2306975"/>
            <a:ext cx="1323900" cy="231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86" name="Shape 286"/>
          <p:cNvPicPr preferRelativeResize="0"/>
          <p:nvPr/>
        </p:nvPicPr>
        <p:blipFill>
          <a:blip r:embed="rId3">
            <a:alphaModFix/>
          </a:blip>
          <a:stretch>
            <a:fillRect/>
          </a:stretch>
        </p:blipFill>
        <p:spPr>
          <a:xfrm>
            <a:off x="4370975" y="1066225"/>
            <a:ext cx="4773025" cy="3899474"/>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a filter to the pool so that MAC address AA:AA:AA:AA:AA:AA is blocked and no IP address is given to that MAC address</a:t>
            </a:r>
          </a:p>
        </p:txBody>
      </p:sp>
      <p:sp>
        <p:nvSpPr>
          <p:cNvPr id="292" name="Shape 292"/>
          <p:cNvSpPr txBox="1"/>
          <p:nvPr>
            <p:ph idx="1" type="body"/>
          </p:nvPr>
        </p:nvSpPr>
        <p:spPr>
          <a:xfrm>
            <a:off x="0" y="1092375"/>
            <a:ext cx="3384600" cy="3735900"/>
          </a:xfrm>
          <a:prstGeom prst="rect">
            <a:avLst/>
          </a:prstGeom>
        </p:spPr>
        <p:txBody>
          <a:bodyPr anchorCtr="0" anchor="t" bIns="91425" lIns="91425" rIns="91425" tIns="91425">
            <a:noAutofit/>
          </a:bodyPr>
          <a:lstStyle/>
          <a:p>
            <a:pPr lvl="0" rtl="0">
              <a:spcBef>
                <a:spcPts val="0"/>
              </a:spcBef>
              <a:buNone/>
            </a:pPr>
            <a:r>
              <a:rPr lang="en"/>
              <a:t>To block a MAC address open up the DHCP manager. Go to the DHCP service, right click the server, and click DHCP Manager.</a:t>
            </a:r>
          </a:p>
        </p:txBody>
      </p:sp>
      <p:pic>
        <p:nvPicPr>
          <p:cNvPr id="293" name="Shape 293"/>
          <p:cNvPicPr preferRelativeResize="0"/>
          <p:nvPr/>
        </p:nvPicPr>
        <p:blipFill>
          <a:blip r:embed="rId3">
            <a:alphaModFix/>
          </a:blip>
          <a:stretch>
            <a:fillRect/>
          </a:stretch>
        </p:blipFill>
        <p:spPr>
          <a:xfrm>
            <a:off x="3384625" y="1235925"/>
            <a:ext cx="5759375" cy="3785224"/>
          </a:xfrm>
          <a:prstGeom prst="rect">
            <a:avLst/>
          </a:prstGeom>
          <a:noFill/>
          <a:ln>
            <a:noFill/>
          </a:ln>
        </p:spPr>
      </p:pic>
      <p:sp>
        <p:nvSpPr>
          <p:cNvPr id="294" name="Shape 294"/>
          <p:cNvSpPr/>
          <p:nvPr/>
        </p:nvSpPr>
        <p:spPr>
          <a:xfrm>
            <a:off x="3047025" y="2224350"/>
            <a:ext cx="304499" cy="2118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
        <p:nvSpPr>
          <p:cNvPr id="295" name="Shape 295"/>
          <p:cNvSpPr/>
          <p:nvPr/>
        </p:nvSpPr>
        <p:spPr>
          <a:xfrm>
            <a:off x="6158275" y="3587975"/>
            <a:ext cx="1555499" cy="1457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b="28442" l="6335" r="25321" t="8366"/>
          <a:stretch/>
        </p:blipFill>
        <p:spPr>
          <a:xfrm>
            <a:off x="3600325" y="1165174"/>
            <a:ext cx="5543675" cy="3844550"/>
          </a:xfrm>
          <a:prstGeom prst="rect">
            <a:avLst/>
          </a:prstGeom>
          <a:noFill/>
          <a:ln>
            <a:noFill/>
          </a:ln>
        </p:spPr>
      </p:pic>
      <p:sp>
        <p:nvSpPr>
          <p:cNvPr id="301" name="Shape 30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a filter to the pool so that MAC address AA:AA:AA:AA:AA:AA is blocked and no IP address is given to that MAC address</a:t>
            </a:r>
          </a:p>
        </p:txBody>
      </p:sp>
      <p:sp>
        <p:nvSpPr>
          <p:cNvPr id="302" name="Shape 302"/>
          <p:cNvSpPr txBox="1"/>
          <p:nvPr>
            <p:ph idx="1" type="body"/>
          </p:nvPr>
        </p:nvSpPr>
        <p:spPr>
          <a:xfrm>
            <a:off x="0" y="1092375"/>
            <a:ext cx="3384600" cy="3735900"/>
          </a:xfrm>
          <a:prstGeom prst="rect">
            <a:avLst/>
          </a:prstGeom>
        </p:spPr>
        <p:txBody>
          <a:bodyPr anchorCtr="0" anchor="t" bIns="91425" lIns="91425" rIns="91425" tIns="91425">
            <a:noAutofit/>
          </a:bodyPr>
          <a:lstStyle/>
          <a:p>
            <a:pPr lvl="0" rtl="0">
              <a:spcBef>
                <a:spcPts val="0"/>
              </a:spcBef>
              <a:buNone/>
            </a:pPr>
            <a:r>
              <a:rPr lang="en"/>
              <a:t>Now expand your server, IPv4, and Filters. Under Filters, right click deny and then click ‘New Filter...’</a:t>
            </a:r>
          </a:p>
        </p:txBody>
      </p:sp>
      <p:sp>
        <p:nvSpPr>
          <p:cNvPr id="303" name="Shape 303"/>
          <p:cNvSpPr/>
          <p:nvPr/>
        </p:nvSpPr>
        <p:spPr>
          <a:xfrm>
            <a:off x="3960525" y="2945875"/>
            <a:ext cx="304499" cy="2118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a filter to the pool so that MAC address AA:AA:AA:AA:AA:AA is blocked and no IP address is given to that MAC address</a:t>
            </a:r>
          </a:p>
        </p:txBody>
      </p:sp>
      <p:sp>
        <p:nvSpPr>
          <p:cNvPr id="309" name="Shape 309"/>
          <p:cNvSpPr txBox="1"/>
          <p:nvPr>
            <p:ph idx="1" type="body"/>
          </p:nvPr>
        </p:nvSpPr>
        <p:spPr>
          <a:xfrm>
            <a:off x="0" y="1092375"/>
            <a:ext cx="3384600" cy="3735900"/>
          </a:xfrm>
          <a:prstGeom prst="rect">
            <a:avLst/>
          </a:prstGeom>
        </p:spPr>
        <p:txBody>
          <a:bodyPr anchorCtr="0" anchor="t" bIns="91425" lIns="91425" rIns="91425" tIns="91425">
            <a:noAutofit/>
          </a:bodyPr>
          <a:lstStyle/>
          <a:p>
            <a:pPr rtl="0">
              <a:spcBef>
                <a:spcPts val="0"/>
              </a:spcBef>
              <a:buNone/>
            </a:pPr>
            <a:r>
              <a:rPr lang="en" sz="2400"/>
              <a:t>In the new filter, enter the MAC address, we will use AA:AA:AA:AA:AA:AA</a:t>
            </a:r>
          </a:p>
          <a:p>
            <a:pPr lvl="0" rtl="0">
              <a:spcBef>
                <a:spcPts val="0"/>
              </a:spcBef>
              <a:buNone/>
            </a:pPr>
            <a:r>
              <a:rPr lang="en" sz="2400"/>
              <a:t>as an example. Then enter a description so other admins know why its blocked.</a:t>
            </a:r>
          </a:p>
        </p:txBody>
      </p:sp>
      <p:sp>
        <p:nvSpPr>
          <p:cNvPr id="310" name="Shape 310"/>
          <p:cNvSpPr/>
          <p:nvPr/>
        </p:nvSpPr>
        <p:spPr>
          <a:xfrm>
            <a:off x="3960525" y="2945875"/>
            <a:ext cx="304499" cy="2118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pic>
        <p:nvPicPr>
          <p:cNvPr id="311" name="Shape 311"/>
          <p:cNvPicPr preferRelativeResize="0"/>
          <p:nvPr/>
        </p:nvPicPr>
        <p:blipFill>
          <a:blip r:embed="rId3">
            <a:alphaModFix/>
          </a:blip>
          <a:stretch>
            <a:fillRect/>
          </a:stretch>
        </p:blipFill>
        <p:spPr>
          <a:xfrm>
            <a:off x="3512955" y="1092375"/>
            <a:ext cx="5631043" cy="389405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a filter to the pool so that MAC address AA:AA:AA:AA:AA:AA is blocked and no IP address is given to that MAC address</a:t>
            </a:r>
          </a:p>
        </p:txBody>
      </p:sp>
      <p:sp>
        <p:nvSpPr>
          <p:cNvPr id="317" name="Shape 317"/>
          <p:cNvSpPr txBox="1"/>
          <p:nvPr>
            <p:ph idx="1" type="body"/>
          </p:nvPr>
        </p:nvSpPr>
        <p:spPr>
          <a:xfrm>
            <a:off x="0" y="1092375"/>
            <a:ext cx="3384600" cy="3735900"/>
          </a:xfrm>
          <a:prstGeom prst="rect">
            <a:avLst/>
          </a:prstGeom>
        </p:spPr>
        <p:txBody>
          <a:bodyPr anchorCtr="0" anchor="t" bIns="91425" lIns="91425" rIns="91425" tIns="91425">
            <a:noAutofit/>
          </a:bodyPr>
          <a:lstStyle/>
          <a:p>
            <a:pPr rtl="0">
              <a:spcBef>
                <a:spcPts val="0"/>
              </a:spcBef>
              <a:buNone/>
            </a:pPr>
            <a:r>
              <a:rPr lang="en" sz="2400"/>
              <a:t>That’s it, you’re done.</a:t>
            </a:r>
          </a:p>
          <a:p>
            <a:pPr lvl="0" rtl="0">
              <a:spcBef>
                <a:spcPts val="0"/>
              </a:spcBef>
              <a:buNone/>
            </a:pPr>
            <a:r>
              <a:rPr lang="en" sz="2400"/>
              <a:t>Any device with this MAC address will not receive an IP.</a:t>
            </a:r>
          </a:p>
        </p:txBody>
      </p:sp>
      <p:sp>
        <p:nvSpPr>
          <p:cNvPr id="318" name="Shape 318"/>
          <p:cNvSpPr/>
          <p:nvPr/>
        </p:nvSpPr>
        <p:spPr>
          <a:xfrm>
            <a:off x="3960525" y="2945875"/>
            <a:ext cx="304499" cy="211800"/>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pic>
        <p:nvPicPr>
          <p:cNvPr id="319" name="Shape 319"/>
          <p:cNvPicPr preferRelativeResize="0"/>
          <p:nvPr/>
        </p:nvPicPr>
        <p:blipFill>
          <a:blip r:embed="rId3">
            <a:alphaModFix/>
          </a:blip>
          <a:stretch>
            <a:fillRect/>
          </a:stretch>
        </p:blipFill>
        <p:spPr>
          <a:xfrm>
            <a:off x="3642800" y="1184425"/>
            <a:ext cx="5501199" cy="37988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78" name="Shape 78"/>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A DHCP server will be installed as a new server role on Windows Server 2012. To start open your Server Manager. By default it will be on your taskbar.</a:t>
            </a:r>
          </a:p>
        </p:txBody>
      </p:sp>
      <p:pic>
        <p:nvPicPr>
          <p:cNvPr id="79" name="Shape 79"/>
          <p:cNvPicPr preferRelativeResize="0"/>
          <p:nvPr/>
        </p:nvPicPr>
        <p:blipFill>
          <a:blip r:embed="rId3">
            <a:alphaModFix/>
          </a:blip>
          <a:stretch>
            <a:fillRect/>
          </a:stretch>
        </p:blipFill>
        <p:spPr>
          <a:xfrm>
            <a:off x="3232502" y="1124474"/>
            <a:ext cx="5911624" cy="3883475"/>
          </a:xfrm>
          <a:prstGeom prst="rect">
            <a:avLst/>
          </a:prstGeom>
          <a:noFill/>
          <a:ln>
            <a:noFill/>
          </a:ln>
        </p:spPr>
      </p:pic>
      <p:sp>
        <p:nvSpPr>
          <p:cNvPr id="80" name="Shape 80"/>
          <p:cNvSpPr/>
          <p:nvPr/>
        </p:nvSpPr>
        <p:spPr>
          <a:xfrm rot="5400000">
            <a:off x="3457449" y="4392175"/>
            <a:ext cx="410400" cy="2582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Reserve IP address 192.168.1.150 to MAC address BB:BB:BB:BB:BB:BB</a:t>
            </a:r>
          </a:p>
        </p:txBody>
      </p:sp>
      <p:sp>
        <p:nvSpPr>
          <p:cNvPr id="325" name="Shape 325"/>
          <p:cNvSpPr txBox="1"/>
          <p:nvPr>
            <p:ph idx="1" type="body"/>
          </p:nvPr>
        </p:nvSpPr>
        <p:spPr>
          <a:xfrm>
            <a:off x="0" y="860725"/>
            <a:ext cx="3839699" cy="3967499"/>
          </a:xfrm>
          <a:prstGeom prst="rect">
            <a:avLst/>
          </a:prstGeom>
        </p:spPr>
        <p:txBody>
          <a:bodyPr anchorCtr="0" anchor="t" bIns="91425" lIns="91425" rIns="91425" tIns="91425">
            <a:noAutofit/>
          </a:bodyPr>
          <a:lstStyle/>
          <a:p>
            <a:pPr lvl="0" rtl="0">
              <a:spcBef>
                <a:spcPts val="0"/>
              </a:spcBef>
              <a:buNone/>
            </a:pPr>
            <a:r>
              <a:rPr lang="en" sz="2400"/>
              <a:t>To reserve an IP stay in the DHCP manager, under scope, right click ‘Reservations and click ‘New Reservation’. It will bring up this window. Enter a name, IP and MAC addresses, and description. Leave the supported type on both. Then click add.</a:t>
            </a:r>
          </a:p>
        </p:txBody>
      </p:sp>
      <p:pic>
        <p:nvPicPr>
          <p:cNvPr id="326" name="Shape 326"/>
          <p:cNvPicPr preferRelativeResize="0"/>
          <p:nvPr/>
        </p:nvPicPr>
        <p:blipFill>
          <a:blip r:embed="rId3">
            <a:alphaModFix/>
          </a:blip>
          <a:stretch>
            <a:fillRect/>
          </a:stretch>
        </p:blipFill>
        <p:spPr>
          <a:xfrm>
            <a:off x="3839650" y="1333925"/>
            <a:ext cx="5304350" cy="3670500"/>
          </a:xfrm>
          <a:prstGeom prst="rect">
            <a:avLst/>
          </a:prstGeom>
          <a:noFill/>
          <a:ln>
            <a:noFill/>
          </a:ln>
        </p:spPr>
      </p:pic>
      <p:sp>
        <p:nvSpPr>
          <p:cNvPr id="327" name="Shape 327"/>
          <p:cNvSpPr txBox="1"/>
          <p:nvPr/>
        </p:nvSpPr>
        <p:spPr>
          <a:xfrm>
            <a:off x="6224475" y="513100"/>
            <a:ext cx="2919600" cy="820800"/>
          </a:xfrm>
          <a:prstGeom prst="rect">
            <a:avLst/>
          </a:prstGeom>
          <a:noFill/>
          <a:ln>
            <a:noFill/>
          </a:ln>
        </p:spPr>
        <p:txBody>
          <a:bodyPr anchorCtr="0" anchor="t" bIns="91425" lIns="91425" rIns="91425" tIns="91425">
            <a:noAutofit/>
          </a:bodyPr>
          <a:lstStyle/>
          <a:p>
            <a:pPr>
              <a:spcBef>
                <a:spcPts val="0"/>
              </a:spcBef>
              <a:buNone/>
            </a:pPr>
            <a:r>
              <a:rPr lang="en">
                <a:solidFill>
                  <a:srgbClr val="FFFFFF"/>
                </a:solidFill>
              </a:rPr>
              <a:t>**BOOTP is just an older host protocol, that was general replaced by DHCP**</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another pool having IP pool from 192.168.2.100 to 192.168.2.200 and  exclude IP address 192.168.2.150 from the range</a:t>
            </a:r>
          </a:p>
        </p:txBody>
      </p:sp>
      <p:sp>
        <p:nvSpPr>
          <p:cNvPr id="333" name="Shape 333"/>
          <p:cNvSpPr txBox="1"/>
          <p:nvPr>
            <p:ph idx="1" type="body"/>
          </p:nvPr>
        </p:nvSpPr>
        <p:spPr>
          <a:xfrm>
            <a:off x="0" y="971700"/>
            <a:ext cx="4250400" cy="3856500"/>
          </a:xfrm>
          <a:prstGeom prst="rect">
            <a:avLst/>
          </a:prstGeom>
        </p:spPr>
        <p:txBody>
          <a:bodyPr anchorCtr="0" anchor="t" bIns="91425" lIns="91425" rIns="91425" tIns="91425">
            <a:noAutofit/>
          </a:bodyPr>
          <a:lstStyle/>
          <a:p>
            <a:pPr lvl="0" rtl="0">
              <a:spcBef>
                <a:spcPts val="0"/>
              </a:spcBef>
              <a:buNone/>
            </a:pPr>
            <a:r>
              <a:rPr lang="en" sz="2400"/>
              <a:t>To make this scope follow the same steps as before (inputting the updated information). The change will be on this screen. If you are excluding only one IP type it in the Start IP address box and click add. If you are excluding a range, type both ends.</a:t>
            </a:r>
          </a:p>
        </p:txBody>
      </p:sp>
      <p:pic>
        <p:nvPicPr>
          <p:cNvPr id="334" name="Shape 334"/>
          <p:cNvPicPr preferRelativeResize="0"/>
          <p:nvPr/>
        </p:nvPicPr>
        <p:blipFill>
          <a:blip r:embed="rId3">
            <a:alphaModFix/>
          </a:blip>
          <a:stretch>
            <a:fillRect/>
          </a:stretch>
        </p:blipFill>
        <p:spPr>
          <a:xfrm>
            <a:off x="4318000" y="1099075"/>
            <a:ext cx="4825999" cy="3936999"/>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idx="1" type="subTitle"/>
          </p:nvPr>
        </p:nvSpPr>
        <p:spPr>
          <a:xfrm>
            <a:off x="685800" y="3811612"/>
            <a:ext cx="4126799" cy="784799"/>
          </a:xfrm>
          <a:prstGeom prst="rect">
            <a:avLst/>
          </a:prstGeom>
        </p:spPr>
        <p:txBody>
          <a:bodyPr anchorCtr="0" anchor="t" bIns="91425" lIns="91425" rIns="91425" tIns="91425">
            <a:noAutofit/>
          </a:bodyPr>
          <a:lstStyle/>
          <a:p>
            <a:pPr>
              <a:spcBef>
                <a:spcPts val="0"/>
              </a:spcBef>
              <a:buNone/>
            </a:pPr>
            <a:r>
              <a:t/>
            </a:r>
            <a:endParaRPr/>
          </a:p>
        </p:txBody>
      </p:sp>
      <p:sp>
        <p:nvSpPr>
          <p:cNvPr id="340" name="Shape 340"/>
          <p:cNvSpPr txBox="1"/>
          <p:nvPr>
            <p:ph type="ctrTitle"/>
          </p:nvPr>
        </p:nvSpPr>
        <p:spPr>
          <a:xfrm>
            <a:off x="685800" y="2334725"/>
            <a:ext cx="6946799" cy="1159799"/>
          </a:xfrm>
          <a:prstGeom prst="rect">
            <a:avLst/>
          </a:prstGeom>
        </p:spPr>
        <p:txBody>
          <a:bodyPr anchorCtr="0" anchor="b" bIns="91425" lIns="91425" rIns="91425" tIns="91425">
            <a:noAutofit/>
          </a:bodyPr>
          <a:lstStyle/>
          <a:p>
            <a:pPr>
              <a:spcBef>
                <a:spcPts val="0"/>
              </a:spcBef>
              <a:buNone/>
            </a:pPr>
            <a:r>
              <a:rPr lang="en"/>
              <a:t>Active Directory</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46" name="Shape 346"/>
          <p:cNvSpPr txBox="1"/>
          <p:nvPr>
            <p:ph idx="1" type="body"/>
          </p:nvPr>
        </p:nvSpPr>
        <p:spPr>
          <a:xfrm>
            <a:off x="0" y="1200150"/>
            <a:ext cx="3422099" cy="3628200"/>
          </a:xfrm>
          <a:prstGeom prst="rect">
            <a:avLst/>
          </a:prstGeom>
        </p:spPr>
        <p:txBody>
          <a:bodyPr anchorCtr="0" anchor="t" bIns="91425" lIns="91425" rIns="91425" tIns="91425">
            <a:noAutofit/>
          </a:bodyPr>
          <a:lstStyle/>
          <a:p>
            <a:pPr lvl="0" rtl="0">
              <a:spcBef>
                <a:spcPts val="0"/>
              </a:spcBef>
              <a:buNone/>
            </a:pPr>
            <a:r>
              <a:rPr lang="en"/>
              <a:t>To install active directory add a new server role from the Server Manager.</a:t>
            </a:r>
          </a:p>
        </p:txBody>
      </p:sp>
      <p:pic>
        <p:nvPicPr>
          <p:cNvPr id="347" name="Shape 347"/>
          <p:cNvPicPr preferRelativeResize="0"/>
          <p:nvPr/>
        </p:nvPicPr>
        <p:blipFill>
          <a:blip r:embed="rId3">
            <a:alphaModFix/>
          </a:blip>
          <a:stretch>
            <a:fillRect/>
          </a:stretch>
        </p:blipFill>
        <p:spPr>
          <a:xfrm>
            <a:off x="3422177" y="1200150"/>
            <a:ext cx="5721823" cy="3780974"/>
          </a:xfrm>
          <a:prstGeom prst="rect">
            <a:avLst/>
          </a:prstGeom>
          <a:noFill/>
          <a:ln>
            <a:noFill/>
          </a:ln>
        </p:spPr>
      </p:pic>
      <p:sp>
        <p:nvSpPr>
          <p:cNvPr id="348" name="Shape 348"/>
          <p:cNvSpPr/>
          <p:nvPr/>
        </p:nvSpPr>
        <p:spPr>
          <a:xfrm>
            <a:off x="7577975" y="1554425"/>
            <a:ext cx="404400" cy="1988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54" name="Shape 354"/>
          <p:cNvSpPr txBox="1"/>
          <p:nvPr>
            <p:ph idx="1" type="body"/>
          </p:nvPr>
        </p:nvSpPr>
        <p:spPr>
          <a:xfrm>
            <a:off x="0" y="984300"/>
            <a:ext cx="3713700" cy="3843899"/>
          </a:xfrm>
          <a:prstGeom prst="rect">
            <a:avLst/>
          </a:prstGeom>
        </p:spPr>
        <p:txBody>
          <a:bodyPr anchorCtr="0" anchor="t" bIns="91425" lIns="91425" rIns="91425" tIns="91425">
            <a:noAutofit/>
          </a:bodyPr>
          <a:lstStyle/>
          <a:p>
            <a:pPr rtl="0">
              <a:spcBef>
                <a:spcPts val="0"/>
              </a:spcBef>
              <a:buNone/>
            </a:pPr>
            <a:r>
              <a:rPr lang="en"/>
              <a:t>Start with the ‘Add Roles and Features Wizard’. It gives you a few requirements.</a:t>
            </a:r>
          </a:p>
          <a:p>
            <a:pPr lvl="0" rtl="0">
              <a:spcBef>
                <a:spcPts val="0"/>
              </a:spcBef>
              <a:buNone/>
            </a:pPr>
            <a:r>
              <a:rPr lang="en"/>
              <a:t>Such as the administrator has a strong password and a static IP.</a:t>
            </a:r>
          </a:p>
        </p:txBody>
      </p:sp>
      <p:sp>
        <p:nvSpPr>
          <p:cNvPr id="355" name="Shape 355"/>
          <p:cNvSpPr/>
          <p:nvPr/>
        </p:nvSpPr>
        <p:spPr>
          <a:xfrm>
            <a:off x="7577975" y="1554425"/>
            <a:ext cx="404400" cy="1988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pic>
        <p:nvPicPr>
          <p:cNvPr id="356" name="Shape 356"/>
          <p:cNvPicPr preferRelativeResize="0"/>
          <p:nvPr/>
        </p:nvPicPr>
        <p:blipFill>
          <a:blip r:embed="rId3">
            <a:alphaModFix/>
          </a:blip>
          <a:stretch>
            <a:fillRect/>
          </a:stretch>
        </p:blipFill>
        <p:spPr>
          <a:xfrm>
            <a:off x="3713725" y="1123975"/>
            <a:ext cx="5430275" cy="3843925"/>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62" name="Shape 362"/>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t>First we will give the Administrator a strong password, because this account will automatically become admin over the domain.</a:t>
            </a:r>
          </a:p>
        </p:txBody>
      </p:sp>
      <p:pic>
        <p:nvPicPr>
          <p:cNvPr id="363" name="Shape 363"/>
          <p:cNvPicPr preferRelativeResize="0"/>
          <p:nvPr/>
        </p:nvPicPr>
        <p:blipFill>
          <a:blip r:embed="rId3">
            <a:alphaModFix/>
          </a:blip>
          <a:stretch>
            <a:fillRect/>
          </a:stretch>
        </p:blipFill>
        <p:spPr>
          <a:xfrm>
            <a:off x="3620925" y="1118225"/>
            <a:ext cx="5523074" cy="3889499"/>
          </a:xfrm>
          <a:prstGeom prst="rect">
            <a:avLst/>
          </a:prstGeom>
          <a:noFill/>
          <a:ln>
            <a:noFill/>
          </a:ln>
        </p:spPr>
      </p:pic>
      <p:sp>
        <p:nvSpPr>
          <p:cNvPr id="364" name="Shape 364"/>
          <p:cNvSpPr/>
          <p:nvPr/>
        </p:nvSpPr>
        <p:spPr>
          <a:xfrm>
            <a:off x="4827250" y="1912300"/>
            <a:ext cx="742500" cy="172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70" name="Shape 370"/>
          <p:cNvSpPr txBox="1"/>
          <p:nvPr>
            <p:ph idx="1" type="body"/>
          </p:nvPr>
        </p:nvSpPr>
        <p:spPr>
          <a:xfrm>
            <a:off x="0" y="984300"/>
            <a:ext cx="3713700" cy="3843899"/>
          </a:xfrm>
          <a:prstGeom prst="rect">
            <a:avLst/>
          </a:prstGeom>
        </p:spPr>
        <p:txBody>
          <a:bodyPr anchorCtr="0" anchor="t" bIns="91425" lIns="91425" rIns="91425" tIns="91425">
            <a:noAutofit/>
          </a:bodyPr>
          <a:lstStyle/>
          <a:p>
            <a:pPr rtl="0">
              <a:spcBef>
                <a:spcPts val="0"/>
              </a:spcBef>
              <a:buNone/>
            </a:pPr>
            <a:r>
              <a:rPr lang="en" sz="1800"/>
              <a:t>Now we will assign a static IP. We want a static IP because it would crash the network if it changed and it would be unreliable with DHCP</a:t>
            </a:r>
          </a:p>
          <a:p>
            <a:pPr indent="-342900" lvl="0" marL="457200" rtl="0">
              <a:spcBef>
                <a:spcPts val="0"/>
              </a:spcBef>
              <a:buClr>
                <a:srgbClr val="FF0000"/>
              </a:buClr>
              <a:buSzPct val="100000"/>
              <a:buFont typeface="Droid Sans"/>
              <a:buAutoNum type="arabicPeriod"/>
            </a:pPr>
            <a:r>
              <a:rPr lang="en" sz="1800">
                <a:solidFill>
                  <a:srgbClr val="FF0000"/>
                </a:solidFill>
              </a:rPr>
              <a:t>Go to ‘Local Server’</a:t>
            </a:r>
          </a:p>
          <a:p>
            <a:pPr indent="-342900" lvl="0" marL="457200" rtl="0">
              <a:spcBef>
                <a:spcPts val="0"/>
              </a:spcBef>
              <a:buClr>
                <a:srgbClr val="00FF00"/>
              </a:buClr>
              <a:buSzPct val="100000"/>
              <a:buFont typeface="Droid Sans"/>
              <a:buAutoNum type="arabicPeriod"/>
            </a:pPr>
            <a:r>
              <a:rPr lang="en" sz="1800">
                <a:solidFill>
                  <a:srgbClr val="00FF00"/>
                </a:solidFill>
              </a:rPr>
              <a:t>Click on ‘IPv4 address...’</a:t>
            </a:r>
          </a:p>
          <a:p>
            <a:pPr indent="-342900" lvl="0" marL="457200" rtl="0">
              <a:spcBef>
                <a:spcPts val="0"/>
              </a:spcBef>
              <a:buClr>
                <a:srgbClr val="FFFF00"/>
              </a:buClr>
              <a:buSzPct val="100000"/>
              <a:buFont typeface="Droid Sans"/>
              <a:buAutoNum type="arabicPeriod"/>
            </a:pPr>
            <a:r>
              <a:rPr lang="en" sz="1800">
                <a:solidFill>
                  <a:srgbClr val="FFFF00"/>
                </a:solidFill>
              </a:rPr>
              <a:t>Right click on Ethernet0 and click on ‘Properties’</a:t>
            </a:r>
          </a:p>
          <a:p>
            <a:pPr indent="-342900" lvl="0" marL="457200" rtl="0">
              <a:spcBef>
                <a:spcPts val="0"/>
              </a:spcBef>
              <a:buClr>
                <a:srgbClr val="00FFFF"/>
              </a:buClr>
              <a:buSzPct val="100000"/>
              <a:buFont typeface="Droid Sans"/>
              <a:buAutoNum type="arabicPeriod"/>
            </a:pPr>
            <a:r>
              <a:rPr lang="en" sz="1800">
                <a:solidFill>
                  <a:srgbClr val="00FFFF"/>
                </a:solidFill>
              </a:rPr>
              <a:t>Double click Internet Protocol Version 4(TCP/IPv4)</a:t>
            </a:r>
          </a:p>
          <a:p>
            <a:pPr indent="-342900" lvl="0" marL="457200" rtl="0">
              <a:spcBef>
                <a:spcPts val="0"/>
              </a:spcBef>
              <a:buClr>
                <a:srgbClr val="FF00FF"/>
              </a:buClr>
              <a:buSzPct val="100000"/>
              <a:buFont typeface="Droid Sans"/>
              <a:buAutoNum type="arabicPeriod"/>
            </a:pPr>
            <a:r>
              <a:rPr lang="en" sz="1800">
                <a:solidFill>
                  <a:srgbClr val="FF00FF"/>
                </a:solidFill>
              </a:rPr>
              <a:t>Check ‘Use an IP address auto...’ and fill in IP</a:t>
            </a:r>
          </a:p>
        </p:txBody>
      </p:sp>
      <p:sp>
        <p:nvSpPr>
          <p:cNvPr id="371" name="Shape 371"/>
          <p:cNvSpPr/>
          <p:nvPr/>
        </p:nvSpPr>
        <p:spPr>
          <a:xfrm>
            <a:off x="4827250" y="1912300"/>
            <a:ext cx="742500" cy="172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372" name="Shape 372"/>
          <p:cNvPicPr preferRelativeResize="0"/>
          <p:nvPr/>
        </p:nvPicPr>
        <p:blipFill>
          <a:blip r:embed="rId3">
            <a:alphaModFix/>
          </a:blip>
          <a:stretch>
            <a:fillRect/>
          </a:stretch>
        </p:blipFill>
        <p:spPr>
          <a:xfrm>
            <a:off x="4186398" y="984300"/>
            <a:ext cx="4957603" cy="4159199"/>
          </a:xfrm>
          <a:prstGeom prst="rect">
            <a:avLst/>
          </a:prstGeom>
          <a:noFill/>
          <a:ln>
            <a:noFill/>
          </a:ln>
        </p:spPr>
      </p:pic>
      <p:sp>
        <p:nvSpPr>
          <p:cNvPr id="373" name="Shape 373"/>
          <p:cNvSpPr/>
          <p:nvPr/>
        </p:nvSpPr>
        <p:spPr>
          <a:xfrm>
            <a:off x="4369900" y="1846025"/>
            <a:ext cx="1338899" cy="172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74" name="Shape 374"/>
          <p:cNvSpPr/>
          <p:nvPr/>
        </p:nvSpPr>
        <p:spPr>
          <a:xfrm>
            <a:off x="6895275" y="3012600"/>
            <a:ext cx="1981800" cy="125999"/>
          </a:xfrm>
          <a:prstGeom prst="rect">
            <a:avLst/>
          </a:prstGeom>
          <a:noFill/>
          <a:ln cap="flat" cmpd="sng" w="38100">
            <a:solidFill>
              <a:srgbClr val="00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75" name="Shape 375"/>
          <p:cNvSpPr/>
          <p:nvPr/>
        </p:nvSpPr>
        <p:spPr>
          <a:xfrm>
            <a:off x="4230725" y="2614900"/>
            <a:ext cx="1981800" cy="4640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76" name="Shape 376"/>
          <p:cNvSpPr/>
          <p:nvPr/>
        </p:nvSpPr>
        <p:spPr>
          <a:xfrm>
            <a:off x="6795850" y="4908275"/>
            <a:ext cx="1544400" cy="125999"/>
          </a:xfrm>
          <a:prstGeom prst="rect">
            <a:avLst/>
          </a:prstGeom>
          <a:noFill/>
          <a:ln cap="flat" cmpd="sng" w="38100">
            <a:solidFill>
              <a:srgbClr val="00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77" name="Shape 377"/>
          <p:cNvSpPr/>
          <p:nvPr/>
        </p:nvSpPr>
        <p:spPr>
          <a:xfrm>
            <a:off x="4389800" y="3986950"/>
            <a:ext cx="2048099" cy="682799"/>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83" name="Shape 383"/>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Now we can continue with the Role installation. Select ‘Role-based or feature-based installation’. Click Next.</a:t>
            </a:r>
          </a:p>
        </p:txBody>
      </p:sp>
      <p:pic>
        <p:nvPicPr>
          <p:cNvPr id="384" name="Shape 384"/>
          <p:cNvPicPr preferRelativeResize="0"/>
          <p:nvPr/>
        </p:nvPicPr>
        <p:blipFill>
          <a:blip r:embed="rId3">
            <a:alphaModFix/>
          </a:blip>
          <a:stretch>
            <a:fillRect/>
          </a:stretch>
        </p:blipFill>
        <p:spPr>
          <a:xfrm>
            <a:off x="3773323" y="1214549"/>
            <a:ext cx="5370673" cy="380647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90" name="Shape 390"/>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Here you select a server. Since we only have one we will just click next.</a:t>
            </a:r>
          </a:p>
        </p:txBody>
      </p:sp>
      <p:pic>
        <p:nvPicPr>
          <p:cNvPr id="391" name="Shape 391"/>
          <p:cNvPicPr preferRelativeResize="0"/>
          <p:nvPr/>
        </p:nvPicPr>
        <p:blipFill>
          <a:blip r:embed="rId3">
            <a:alphaModFix/>
          </a:blip>
          <a:stretch>
            <a:fillRect/>
          </a:stretch>
        </p:blipFill>
        <p:spPr>
          <a:xfrm>
            <a:off x="3640799" y="1153449"/>
            <a:ext cx="5503200" cy="39073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397" name="Shape 397"/>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This menu lets you select server roles. We are installing a Active Directory Domain Server, so we will choose so.</a:t>
            </a:r>
          </a:p>
        </p:txBody>
      </p:sp>
      <p:pic>
        <p:nvPicPr>
          <p:cNvPr id="398" name="Shape 398"/>
          <p:cNvPicPr preferRelativeResize="0"/>
          <p:nvPr/>
        </p:nvPicPr>
        <p:blipFill>
          <a:blip r:embed="rId3">
            <a:alphaModFix/>
          </a:blip>
          <a:stretch>
            <a:fillRect/>
          </a:stretch>
        </p:blipFill>
        <p:spPr>
          <a:xfrm>
            <a:off x="3561274" y="1101975"/>
            <a:ext cx="5582725" cy="39587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86" name="Shape 86"/>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Now navigate to the Dashboard, and in the upper right corner click on manage. This will bring down a drop down menu. Select ‘Add Roles and Features’.</a:t>
            </a:r>
          </a:p>
        </p:txBody>
      </p:sp>
      <p:sp>
        <p:nvSpPr>
          <p:cNvPr id="87" name="Shape 87"/>
          <p:cNvSpPr/>
          <p:nvPr/>
        </p:nvSpPr>
        <p:spPr>
          <a:xfrm rot="5400000">
            <a:off x="3457449" y="4392175"/>
            <a:ext cx="410400" cy="2582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pic>
        <p:nvPicPr>
          <p:cNvPr id="88" name="Shape 88"/>
          <p:cNvPicPr preferRelativeResize="0"/>
          <p:nvPr/>
        </p:nvPicPr>
        <p:blipFill>
          <a:blip r:embed="rId3">
            <a:alphaModFix/>
          </a:blip>
          <a:stretch>
            <a:fillRect/>
          </a:stretch>
        </p:blipFill>
        <p:spPr>
          <a:xfrm>
            <a:off x="3232497" y="1053400"/>
            <a:ext cx="5991051" cy="3958899"/>
          </a:xfrm>
          <a:prstGeom prst="rect">
            <a:avLst/>
          </a:prstGeom>
          <a:noFill/>
          <a:ln>
            <a:noFill/>
          </a:ln>
        </p:spPr>
      </p:pic>
      <p:sp>
        <p:nvSpPr>
          <p:cNvPr id="89" name="Shape 89"/>
          <p:cNvSpPr/>
          <p:nvPr/>
        </p:nvSpPr>
        <p:spPr>
          <a:xfrm>
            <a:off x="3272100" y="1684725"/>
            <a:ext cx="1217999" cy="1523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 name="Shape 90"/>
          <p:cNvSpPr/>
          <p:nvPr/>
        </p:nvSpPr>
        <p:spPr>
          <a:xfrm>
            <a:off x="7846450" y="1446575"/>
            <a:ext cx="1376999" cy="1523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1" name="Shape 91"/>
          <p:cNvSpPr/>
          <p:nvPr/>
        </p:nvSpPr>
        <p:spPr>
          <a:xfrm>
            <a:off x="7793500" y="1294175"/>
            <a:ext cx="423600" cy="1523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04" name="Shape 404"/>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It will bring up another menu informing you of all the features that are required. They will automatically be installed. Just click ‘Add Features’</a:t>
            </a:r>
          </a:p>
        </p:txBody>
      </p:sp>
      <p:pic>
        <p:nvPicPr>
          <p:cNvPr id="405" name="Shape 405"/>
          <p:cNvPicPr preferRelativeResize="0"/>
          <p:nvPr/>
        </p:nvPicPr>
        <p:blipFill>
          <a:blip r:embed="rId3">
            <a:alphaModFix/>
          </a:blip>
          <a:stretch>
            <a:fillRect/>
          </a:stretch>
        </p:blipFill>
        <p:spPr>
          <a:xfrm>
            <a:off x="5031112" y="876300"/>
            <a:ext cx="4086225" cy="426720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11" name="Shape 411"/>
          <p:cNvSpPr txBox="1"/>
          <p:nvPr>
            <p:ph idx="1" type="body"/>
          </p:nvPr>
        </p:nvSpPr>
        <p:spPr>
          <a:xfrm>
            <a:off x="0" y="984300"/>
            <a:ext cx="3713700"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This is the features window. Since it already selected all the ones we need we can click next.</a:t>
            </a:r>
          </a:p>
        </p:txBody>
      </p:sp>
      <p:pic>
        <p:nvPicPr>
          <p:cNvPr id="412" name="Shape 412"/>
          <p:cNvPicPr preferRelativeResize="0"/>
          <p:nvPr/>
        </p:nvPicPr>
        <p:blipFill>
          <a:blip r:embed="rId3">
            <a:alphaModFix/>
          </a:blip>
          <a:stretch>
            <a:fillRect/>
          </a:stretch>
        </p:blipFill>
        <p:spPr>
          <a:xfrm>
            <a:off x="3660700" y="1169775"/>
            <a:ext cx="5483299" cy="3884299"/>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18" name="Shape 418"/>
          <p:cNvSpPr txBox="1"/>
          <p:nvPr>
            <p:ph idx="1" type="body"/>
          </p:nvPr>
        </p:nvSpPr>
        <p:spPr>
          <a:xfrm>
            <a:off x="0" y="984300"/>
            <a:ext cx="3473099" cy="3843899"/>
          </a:xfrm>
          <a:prstGeom prst="rect">
            <a:avLst/>
          </a:prstGeom>
        </p:spPr>
        <p:txBody>
          <a:bodyPr anchorCtr="0" anchor="t" bIns="91425" lIns="91425" rIns="91425" tIns="91425">
            <a:noAutofit/>
          </a:bodyPr>
          <a:lstStyle/>
          <a:p>
            <a:pPr lvl="0" rtl="0">
              <a:spcBef>
                <a:spcPts val="0"/>
              </a:spcBef>
              <a:buNone/>
            </a:pPr>
            <a:r>
              <a:rPr lang="en">
                <a:solidFill>
                  <a:srgbClr val="FFFFFF"/>
                </a:solidFill>
              </a:rPr>
              <a:t>Here you get a little more info before you install. Click next after reading it.</a:t>
            </a:r>
          </a:p>
        </p:txBody>
      </p:sp>
      <p:pic>
        <p:nvPicPr>
          <p:cNvPr id="419" name="Shape 419"/>
          <p:cNvPicPr preferRelativeResize="0"/>
          <p:nvPr/>
        </p:nvPicPr>
        <p:blipFill>
          <a:blip r:embed="rId3">
            <a:alphaModFix/>
          </a:blip>
          <a:stretch>
            <a:fillRect/>
          </a:stretch>
        </p:blipFill>
        <p:spPr>
          <a:xfrm>
            <a:off x="3473025" y="1063850"/>
            <a:ext cx="5670974" cy="401012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25" name="Shape 425"/>
          <p:cNvSpPr txBox="1"/>
          <p:nvPr>
            <p:ph idx="1" type="body"/>
          </p:nvPr>
        </p:nvSpPr>
        <p:spPr>
          <a:xfrm>
            <a:off x="0" y="899400"/>
            <a:ext cx="3473099" cy="3928799"/>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Finally you look over everything. Check the ‘Restart the destination...’ box. This will automatically restart the server to apply the changes.</a:t>
            </a:r>
          </a:p>
        </p:txBody>
      </p:sp>
      <p:pic>
        <p:nvPicPr>
          <p:cNvPr id="426" name="Shape 426"/>
          <p:cNvPicPr preferRelativeResize="0"/>
          <p:nvPr/>
        </p:nvPicPr>
        <p:blipFill>
          <a:blip r:embed="rId3">
            <a:alphaModFix/>
          </a:blip>
          <a:stretch>
            <a:fillRect/>
          </a:stretch>
        </p:blipFill>
        <p:spPr>
          <a:xfrm>
            <a:off x="3607675" y="1105400"/>
            <a:ext cx="5536324" cy="3928799"/>
          </a:xfrm>
          <a:prstGeom prst="rect">
            <a:avLst/>
          </a:prstGeom>
          <a:noFill/>
          <a:ln>
            <a:noFill/>
          </a:ln>
        </p:spPr>
      </p:pic>
      <p:sp>
        <p:nvSpPr>
          <p:cNvPr id="427" name="Shape 427"/>
          <p:cNvSpPr/>
          <p:nvPr/>
        </p:nvSpPr>
        <p:spPr>
          <a:xfrm>
            <a:off x="5119587" y="2035075"/>
            <a:ext cx="2512499" cy="179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33" name="Shape 433"/>
          <p:cNvSpPr txBox="1"/>
          <p:nvPr>
            <p:ph idx="1" type="body"/>
          </p:nvPr>
        </p:nvSpPr>
        <p:spPr>
          <a:xfrm>
            <a:off x="0" y="1026825"/>
            <a:ext cx="3473099" cy="3928799"/>
          </a:xfrm>
          <a:prstGeom prst="rect">
            <a:avLst/>
          </a:prstGeom>
        </p:spPr>
        <p:txBody>
          <a:bodyPr anchorCtr="0" anchor="t" bIns="91425" lIns="91425" rIns="91425" tIns="91425">
            <a:noAutofit/>
          </a:bodyPr>
          <a:lstStyle/>
          <a:p>
            <a:pPr lvl="0" rtl="0">
              <a:spcBef>
                <a:spcPts val="0"/>
              </a:spcBef>
              <a:buNone/>
            </a:pPr>
            <a:r>
              <a:rPr lang="en">
                <a:solidFill>
                  <a:srgbClr val="FFFFFF"/>
                </a:solidFill>
              </a:rPr>
              <a:t>It will bring you to the install screen. Let it finish. It will restart the machine.</a:t>
            </a:r>
          </a:p>
        </p:txBody>
      </p:sp>
      <p:pic>
        <p:nvPicPr>
          <p:cNvPr id="434" name="Shape 434"/>
          <p:cNvPicPr preferRelativeResize="0"/>
          <p:nvPr/>
        </p:nvPicPr>
        <p:blipFill>
          <a:blip r:embed="rId3">
            <a:alphaModFix/>
          </a:blip>
          <a:stretch>
            <a:fillRect/>
          </a:stretch>
        </p:blipFill>
        <p:spPr>
          <a:xfrm>
            <a:off x="3473100" y="1026827"/>
            <a:ext cx="5670900" cy="4027272"/>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40" name="Shape 440"/>
          <p:cNvSpPr txBox="1"/>
          <p:nvPr>
            <p:ph idx="1" type="body"/>
          </p:nvPr>
        </p:nvSpPr>
        <p:spPr>
          <a:xfrm>
            <a:off x="0" y="828750"/>
            <a:ext cx="3473099" cy="4127099"/>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After it restarts open the Server Manager backup. There will be a warning icon prompting you to promote the server to a domain controller. This is because there are no other detected controllers. Click the link.</a:t>
            </a:r>
          </a:p>
        </p:txBody>
      </p:sp>
      <p:pic>
        <p:nvPicPr>
          <p:cNvPr id="441" name="Shape 441"/>
          <p:cNvPicPr preferRelativeResize="0"/>
          <p:nvPr/>
        </p:nvPicPr>
        <p:blipFill>
          <a:blip r:embed="rId3">
            <a:alphaModFix/>
          </a:blip>
          <a:stretch>
            <a:fillRect/>
          </a:stretch>
        </p:blipFill>
        <p:spPr>
          <a:xfrm>
            <a:off x="3936855" y="1026824"/>
            <a:ext cx="5207143" cy="4010625"/>
          </a:xfrm>
          <a:prstGeom prst="rect">
            <a:avLst/>
          </a:prstGeom>
          <a:noFill/>
          <a:ln>
            <a:noFill/>
          </a:ln>
        </p:spPr>
      </p:pic>
      <p:sp>
        <p:nvSpPr>
          <p:cNvPr id="442" name="Shape 442"/>
          <p:cNvSpPr/>
          <p:nvPr/>
        </p:nvSpPr>
        <p:spPr>
          <a:xfrm>
            <a:off x="7147125" y="1226450"/>
            <a:ext cx="457500" cy="4176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43" name="Shape 443"/>
          <p:cNvSpPr/>
          <p:nvPr/>
        </p:nvSpPr>
        <p:spPr>
          <a:xfrm>
            <a:off x="5271350" y="1597625"/>
            <a:ext cx="2213700" cy="755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49" name="Shape 449"/>
          <p:cNvSpPr txBox="1"/>
          <p:nvPr>
            <p:ph idx="1" type="body"/>
          </p:nvPr>
        </p:nvSpPr>
        <p:spPr>
          <a:xfrm>
            <a:off x="0" y="809250"/>
            <a:ext cx="3473099" cy="4146600"/>
          </a:xfrm>
          <a:prstGeom prst="rect">
            <a:avLst/>
          </a:prstGeom>
        </p:spPr>
        <p:txBody>
          <a:bodyPr anchorCtr="0" anchor="t" bIns="91425" lIns="91425" rIns="91425" tIns="91425">
            <a:noAutofit/>
          </a:bodyPr>
          <a:lstStyle/>
          <a:p>
            <a:pPr lvl="0" rtl="0">
              <a:spcBef>
                <a:spcPts val="0"/>
              </a:spcBef>
              <a:buNone/>
            </a:pPr>
            <a:r>
              <a:rPr lang="en" sz="2200">
                <a:solidFill>
                  <a:srgbClr val="FFFFFF"/>
                </a:solidFill>
              </a:rPr>
              <a:t>The link will bring you to this menu. Since this is a brand new Directory, we must create a new forest. Check ‘Add a new Forest and specify a new root name. It should carry the parent domain. We will use “Example.local” because we used “Example” in the DNS server.</a:t>
            </a:r>
          </a:p>
        </p:txBody>
      </p:sp>
      <p:pic>
        <p:nvPicPr>
          <p:cNvPr id="450" name="Shape 450"/>
          <p:cNvPicPr preferRelativeResize="0"/>
          <p:nvPr/>
        </p:nvPicPr>
        <p:blipFill>
          <a:blip r:embed="rId3">
            <a:alphaModFix/>
          </a:blip>
          <a:stretch>
            <a:fillRect/>
          </a:stretch>
        </p:blipFill>
        <p:spPr>
          <a:xfrm>
            <a:off x="3680575" y="1082400"/>
            <a:ext cx="5463424" cy="3984924"/>
          </a:xfrm>
          <a:prstGeom prst="rect">
            <a:avLst/>
          </a:prstGeom>
          <a:noFill/>
          <a:ln>
            <a:noFill/>
          </a:ln>
        </p:spPr>
      </p:pic>
      <p:sp>
        <p:nvSpPr>
          <p:cNvPr id="451" name="Shape 451"/>
          <p:cNvSpPr/>
          <p:nvPr/>
        </p:nvSpPr>
        <p:spPr>
          <a:xfrm>
            <a:off x="5205075" y="2376225"/>
            <a:ext cx="894899" cy="1655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52" name="Shape 452"/>
          <p:cNvSpPr/>
          <p:nvPr/>
        </p:nvSpPr>
        <p:spPr>
          <a:xfrm>
            <a:off x="5205075" y="2813650"/>
            <a:ext cx="1657199" cy="2054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58" name="Shape 458"/>
          <p:cNvSpPr txBox="1"/>
          <p:nvPr>
            <p:ph idx="1" type="body"/>
          </p:nvPr>
        </p:nvSpPr>
        <p:spPr>
          <a:xfrm>
            <a:off x="0" y="809250"/>
            <a:ext cx="3819900" cy="4146600"/>
          </a:xfrm>
          <a:prstGeom prst="rect">
            <a:avLst/>
          </a:prstGeom>
        </p:spPr>
        <p:txBody>
          <a:bodyPr anchorCtr="0" anchor="t" bIns="91425" lIns="91425" rIns="91425" tIns="91425">
            <a:noAutofit/>
          </a:bodyPr>
          <a:lstStyle/>
          <a:p>
            <a:pPr lvl="0" rtl="0">
              <a:spcBef>
                <a:spcPts val="0"/>
              </a:spcBef>
              <a:buNone/>
            </a:pPr>
            <a:r>
              <a:rPr lang="en" sz="2100">
                <a:solidFill>
                  <a:srgbClr val="FFFFFF"/>
                </a:solidFill>
              </a:rPr>
              <a:t>Next we go to the ‘Domain Controller Options’. We will keep the Forest and Domain function level set at Window Server 2012 R2, this is the only Domain Controller and it meets the requirements. The boxes are grayed out because they are required. The last thing is Restore password. You need this incase you need to restore the server.</a:t>
            </a:r>
          </a:p>
        </p:txBody>
      </p:sp>
      <p:pic>
        <p:nvPicPr>
          <p:cNvPr id="459" name="Shape 459"/>
          <p:cNvPicPr preferRelativeResize="0"/>
          <p:nvPr/>
        </p:nvPicPr>
        <p:blipFill>
          <a:blip r:embed="rId3">
            <a:alphaModFix/>
          </a:blip>
          <a:stretch>
            <a:fillRect/>
          </a:stretch>
        </p:blipFill>
        <p:spPr>
          <a:xfrm>
            <a:off x="3819900" y="1165602"/>
            <a:ext cx="5324099" cy="3898372"/>
          </a:xfrm>
          <a:prstGeom prst="rect">
            <a:avLst/>
          </a:prstGeom>
          <a:noFill/>
          <a:ln>
            <a:noFill/>
          </a:ln>
        </p:spPr>
      </p:pic>
      <p:sp>
        <p:nvSpPr>
          <p:cNvPr id="460" name="Shape 460"/>
          <p:cNvSpPr/>
          <p:nvPr/>
        </p:nvSpPr>
        <p:spPr>
          <a:xfrm>
            <a:off x="5284600" y="3268300"/>
            <a:ext cx="2439299" cy="6657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66" name="Shape 466"/>
          <p:cNvSpPr txBox="1"/>
          <p:nvPr>
            <p:ph idx="1" type="body"/>
          </p:nvPr>
        </p:nvSpPr>
        <p:spPr>
          <a:xfrm>
            <a:off x="0" y="891500"/>
            <a:ext cx="3819900" cy="4064399"/>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The next screen is the ‘DNS Options’ It will give you a warning. Since there is no DNS service on this server ignore it. Click next.</a:t>
            </a:r>
          </a:p>
        </p:txBody>
      </p:sp>
      <p:sp>
        <p:nvSpPr>
          <p:cNvPr id="467" name="Shape 467"/>
          <p:cNvSpPr/>
          <p:nvPr/>
        </p:nvSpPr>
        <p:spPr>
          <a:xfrm>
            <a:off x="5284600" y="3268300"/>
            <a:ext cx="2339700" cy="537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468" name="Shape 468"/>
          <p:cNvPicPr preferRelativeResize="0"/>
          <p:nvPr/>
        </p:nvPicPr>
        <p:blipFill>
          <a:blip r:embed="rId3">
            <a:alphaModFix/>
          </a:blip>
          <a:stretch>
            <a:fillRect/>
          </a:stretch>
        </p:blipFill>
        <p:spPr>
          <a:xfrm>
            <a:off x="3819900" y="1165347"/>
            <a:ext cx="5324099" cy="3883301"/>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74" name="Shape 474"/>
          <p:cNvSpPr txBox="1"/>
          <p:nvPr>
            <p:ph idx="1" type="body"/>
          </p:nvPr>
        </p:nvSpPr>
        <p:spPr>
          <a:xfrm>
            <a:off x="0" y="891500"/>
            <a:ext cx="3819900" cy="4064399"/>
          </a:xfrm>
          <a:prstGeom prst="rect">
            <a:avLst/>
          </a:prstGeom>
        </p:spPr>
        <p:txBody>
          <a:bodyPr anchorCtr="0" anchor="t" bIns="91425" lIns="91425" rIns="91425" tIns="91425">
            <a:noAutofit/>
          </a:bodyPr>
          <a:lstStyle/>
          <a:p>
            <a:pPr lvl="0" rtl="0">
              <a:spcBef>
                <a:spcPts val="0"/>
              </a:spcBef>
              <a:buNone/>
            </a:pPr>
            <a:r>
              <a:rPr lang="en">
                <a:solidFill>
                  <a:srgbClr val="FFFFFF"/>
                </a:solidFill>
              </a:rPr>
              <a:t> In ‘Additional Options’ it will auto generate the NetBios domain name. Leave it.</a:t>
            </a:r>
          </a:p>
        </p:txBody>
      </p:sp>
      <p:pic>
        <p:nvPicPr>
          <p:cNvPr id="475" name="Shape 475"/>
          <p:cNvPicPr preferRelativeResize="0"/>
          <p:nvPr/>
        </p:nvPicPr>
        <p:blipFill>
          <a:blip r:embed="rId3">
            <a:alphaModFix/>
          </a:blip>
          <a:stretch>
            <a:fillRect/>
          </a:stretch>
        </p:blipFill>
        <p:spPr>
          <a:xfrm>
            <a:off x="3819900" y="1133994"/>
            <a:ext cx="5324100" cy="3900204"/>
          </a:xfrm>
          <a:prstGeom prst="rect">
            <a:avLst/>
          </a:prstGeom>
          <a:noFill/>
          <a:ln>
            <a:noFill/>
          </a:ln>
        </p:spPr>
      </p:pic>
      <p:sp>
        <p:nvSpPr>
          <p:cNvPr id="476" name="Shape 476"/>
          <p:cNvSpPr/>
          <p:nvPr/>
        </p:nvSpPr>
        <p:spPr>
          <a:xfrm>
            <a:off x="5311125" y="2190700"/>
            <a:ext cx="1935299" cy="139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97" name="Shape 97"/>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That will bring up the ‘Add Roles and Features Wizard’. This will guide you through the setup process. To start, click ‘Next &gt;’</a:t>
            </a:r>
          </a:p>
        </p:txBody>
      </p:sp>
      <p:pic>
        <p:nvPicPr>
          <p:cNvPr id="98" name="Shape 98"/>
          <p:cNvPicPr preferRelativeResize="0"/>
          <p:nvPr/>
        </p:nvPicPr>
        <p:blipFill>
          <a:blip r:embed="rId3">
            <a:alphaModFix/>
          </a:blip>
          <a:stretch>
            <a:fillRect/>
          </a:stretch>
        </p:blipFill>
        <p:spPr>
          <a:xfrm>
            <a:off x="3232499" y="1185025"/>
            <a:ext cx="5950451" cy="3908974"/>
          </a:xfrm>
          <a:prstGeom prst="rect">
            <a:avLst/>
          </a:prstGeom>
          <a:noFill/>
          <a:ln>
            <a:noFill/>
          </a:ln>
        </p:spPr>
      </p:pic>
      <p:sp>
        <p:nvSpPr>
          <p:cNvPr id="99" name="Shape 99"/>
          <p:cNvSpPr/>
          <p:nvPr/>
        </p:nvSpPr>
        <p:spPr>
          <a:xfrm>
            <a:off x="7382925" y="41538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82" name="Shape 482"/>
          <p:cNvSpPr txBox="1"/>
          <p:nvPr>
            <p:ph idx="1" type="body"/>
          </p:nvPr>
        </p:nvSpPr>
        <p:spPr>
          <a:xfrm>
            <a:off x="0" y="891500"/>
            <a:ext cx="3819900" cy="4064399"/>
          </a:xfrm>
          <a:prstGeom prst="rect">
            <a:avLst/>
          </a:prstGeom>
        </p:spPr>
        <p:txBody>
          <a:bodyPr anchorCtr="0" anchor="t" bIns="91425" lIns="91425" rIns="91425" tIns="91425">
            <a:noAutofit/>
          </a:bodyPr>
          <a:lstStyle/>
          <a:p>
            <a:pPr lvl="0" rtl="0">
              <a:spcBef>
                <a:spcPts val="0"/>
              </a:spcBef>
              <a:buNone/>
            </a:pPr>
            <a:r>
              <a:rPr lang="en">
                <a:solidFill>
                  <a:srgbClr val="FFFFFF"/>
                </a:solidFill>
              </a:rPr>
              <a:t>You can specify the paths of the Database, Log, and SYSVOL folders, but we will leave them at the default.</a:t>
            </a:r>
          </a:p>
        </p:txBody>
      </p:sp>
      <p:sp>
        <p:nvSpPr>
          <p:cNvPr id="483" name="Shape 483"/>
          <p:cNvSpPr/>
          <p:nvPr/>
        </p:nvSpPr>
        <p:spPr>
          <a:xfrm>
            <a:off x="5311125" y="2190700"/>
            <a:ext cx="1935299" cy="139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484" name="Shape 484"/>
          <p:cNvPicPr preferRelativeResize="0"/>
          <p:nvPr/>
        </p:nvPicPr>
        <p:blipFill>
          <a:blip r:embed="rId3">
            <a:alphaModFix/>
          </a:blip>
          <a:stretch>
            <a:fillRect/>
          </a:stretch>
        </p:blipFill>
        <p:spPr>
          <a:xfrm>
            <a:off x="3753475" y="1083750"/>
            <a:ext cx="5390524" cy="3943775"/>
          </a:xfrm>
          <a:prstGeom prst="rect">
            <a:avLst/>
          </a:prstGeom>
          <a:noFill/>
          <a:ln>
            <a:noFill/>
          </a:ln>
        </p:spPr>
      </p:pic>
      <p:sp>
        <p:nvSpPr>
          <p:cNvPr id="485" name="Shape 485"/>
          <p:cNvSpPr/>
          <p:nvPr/>
        </p:nvSpPr>
        <p:spPr>
          <a:xfrm>
            <a:off x="5251475" y="2111100"/>
            <a:ext cx="3744899" cy="609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491" name="Shape 491"/>
          <p:cNvSpPr txBox="1"/>
          <p:nvPr>
            <p:ph idx="1" type="body"/>
          </p:nvPr>
        </p:nvSpPr>
        <p:spPr>
          <a:xfrm>
            <a:off x="0" y="891500"/>
            <a:ext cx="3819900" cy="4064399"/>
          </a:xfrm>
          <a:prstGeom prst="rect">
            <a:avLst/>
          </a:prstGeom>
        </p:spPr>
        <p:txBody>
          <a:bodyPr anchorCtr="0" anchor="t" bIns="91425" lIns="91425" rIns="91425" tIns="91425">
            <a:noAutofit/>
          </a:bodyPr>
          <a:lstStyle/>
          <a:p>
            <a:pPr lvl="0" rtl="0">
              <a:spcBef>
                <a:spcPts val="0"/>
              </a:spcBef>
              <a:buNone/>
            </a:pPr>
            <a:r>
              <a:rPr lang="en">
                <a:solidFill>
                  <a:srgbClr val="FFFFFF"/>
                </a:solidFill>
              </a:rPr>
              <a:t>This screen is to review all your setting.</a:t>
            </a:r>
          </a:p>
        </p:txBody>
      </p:sp>
      <p:sp>
        <p:nvSpPr>
          <p:cNvPr id="492" name="Shape 492"/>
          <p:cNvSpPr/>
          <p:nvPr/>
        </p:nvSpPr>
        <p:spPr>
          <a:xfrm>
            <a:off x="5311125" y="2190700"/>
            <a:ext cx="1935299" cy="139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3" name="Shape 493"/>
          <p:cNvSpPr/>
          <p:nvPr/>
        </p:nvSpPr>
        <p:spPr>
          <a:xfrm>
            <a:off x="5251475" y="2111100"/>
            <a:ext cx="3744899" cy="609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494" name="Shape 494"/>
          <p:cNvPicPr preferRelativeResize="0"/>
          <p:nvPr/>
        </p:nvPicPr>
        <p:blipFill>
          <a:blip r:embed="rId3">
            <a:alphaModFix/>
          </a:blip>
          <a:stretch>
            <a:fillRect/>
          </a:stretch>
        </p:blipFill>
        <p:spPr>
          <a:xfrm>
            <a:off x="3760125" y="1089000"/>
            <a:ext cx="5383874" cy="3931949"/>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active directory. (use the same domain name used while configuring DHCP)</a:t>
            </a:r>
          </a:p>
        </p:txBody>
      </p:sp>
      <p:sp>
        <p:nvSpPr>
          <p:cNvPr id="500" name="Shape 500"/>
          <p:cNvSpPr txBox="1"/>
          <p:nvPr>
            <p:ph idx="1" type="body"/>
          </p:nvPr>
        </p:nvSpPr>
        <p:spPr>
          <a:xfrm>
            <a:off x="0" y="891500"/>
            <a:ext cx="3819900" cy="4064399"/>
          </a:xfrm>
          <a:prstGeom prst="rect">
            <a:avLst/>
          </a:prstGeom>
        </p:spPr>
        <p:txBody>
          <a:bodyPr anchorCtr="0" anchor="t" bIns="91425" lIns="91425" rIns="91425" tIns="91425">
            <a:noAutofit/>
          </a:bodyPr>
          <a:lstStyle/>
          <a:p>
            <a:pPr lvl="0" rtl="0">
              <a:spcBef>
                <a:spcPts val="0"/>
              </a:spcBef>
              <a:buNone/>
            </a:pPr>
            <a:r>
              <a:rPr lang="en" sz="2600">
                <a:solidFill>
                  <a:srgbClr val="FFFFFF"/>
                </a:solidFill>
              </a:rPr>
              <a:t>This is the final screen, it will run some system checks to make sure everything is ready. If everything is configured correctly you can click install. It will install, and your Active Directory is ready.</a:t>
            </a:r>
          </a:p>
        </p:txBody>
      </p:sp>
      <p:sp>
        <p:nvSpPr>
          <p:cNvPr id="501" name="Shape 501"/>
          <p:cNvSpPr/>
          <p:nvPr/>
        </p:nvSpPr>
        <p:spPr>
          <a:xfrm>
            <a:off x="5311125" y="2190700"/>
            <a:ext cx="1935299" cy="139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2" name="Shape 502"/>
          <p:cNvSpPr/>
          <p:nvPr/>
        </p:nvSpPr>
        <p:spPr>
          <a:xfrm>
            <a:off x="5251475" y="2111100"/>
            <a:ext cx="3744899" cy="609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503" name="Shape 503"/>
          <p:cNvPicPr preferRelativeResize="0"/>
          <p:nvPr/>
        </p:nvPicPr>
        <p:blipFill>
          <a:blip r:embed="rId3">
            <a:alphaModFix/>
          </a:blip>
          <a:stretch>
            <a:fillRect/>
          </a:stretch>
        </p:blipFill>
        <p:spPr>
          <a:xfrm>
            <a:off x="3819900" y="1132325"/>
            <a:ext cx="5324100" cy="389517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idx="1" type="subTitle"/>
          </p:nvPr>
        </p:nvSpPr>
        <p:spPr>
          <a:xfrm>
            <a:off x="685800" y="3811612"/>
            <a:ext cx="4126799" cy="784799"/>
          </a:xfrm>
          <a:prstGeom prst="rect">
            <a:avLst/>
          </a:prstGeom>
        </p:spPr>
        <p:txBody>
          <a:bodyPr anchorCtr="0" anchor="t" bIns="91425" lIns="91425" rIns="91425" tIns="91425">
            <a:noAutofit/>
          </a:bodyPr>
          <a:lstStyle/>
          <a:p>
            <a:pPr lvl="0" rtl="0">
              <a:spcBef>
                <a:spcPts val="0"/>
              </a:spcBef>
              <a:buNone/>
            </a:pPr>
            <a:r>
              <a:rPr lang="en"/>
              <a:t>Domain Name System</a:t>
            </a:r>
          </a:p>
        </p:txBody>
      </p:sp>
      <p:sp>
        <p:nvSpPr>
          <p:cNvPr id="509" name="Shape 509"/>
          <p:cNvSpPr txBox="1"/>
          <p:nvPr>
            <p:ph type="ctrTitle"/>
          </p:nvPr>
        </p:nvSpPr>
        <p:spPr>
          <a:xfrm>
            <a:off x="685800" y="2334725"/>
            <a:ext cx="6946799" cy="1159799"/>
          </a:xfrm>
          <a:prstGeom prst="rect">
            <a:avLst/>
          </a:prstGeom>
        </p:spPr>
        <p:txBody>
          <a:bodyPr anchorCtr="0" anchor="b" bIns="91425" lIns="91425" rIns="91425" tIns="91425">
            <a:noAutofit/>
          </a:bodyPr>
          <a:lstStyle/>
          <a:p>
            <a:pPr lvl="0" rtl="0">
              <a:spcBef>
                <a:spcPts val="0"/>
              </a:spcBef>
              <a:buNone/>
            </a:pPr>
            <a:r>
              <a:rPr lang="en"/>
              <a:t>DNS</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sz="1700"/>
              <a:t>Configure a simple forward lookup DNS service, make it so that "this server maintains the zone", give any zone name (same as the domain name used while configuring DHCP and active directory), make it so that it allows only secure dynamic update and turn off forward queries.</a:t>
            </a:r>
          </a:p>
        </p:txBody>
      </p:sp>
      <p:sp>
        <p:nvSpPr>
          <p:cNvPr id="515" name="Shape 515"/>
          <p:cNvSpPr txBox="1"/>
          <p:nvPr>
            <p:ph idx="1" type="body"/>
          </p:nvPr>
        </p:nvSpPr>
        <p:spPr>
          <a:xfrm>
            <a:off x="0" y="1200150"/>
            <a:ext cx="9144000" cy="15158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DNS Manager right-click your server and select Configure a DNS Server</a:t>
            </a:r>
          </a:p>
          <a:p>
            <a:pPr indent="-342900" lvl="0" marL="457200" rtl="0">
              <a:spcBef>
                <a:spcPts val="0"/>
              </a:spcBef>
              <a:buClr>
                <a:srgbClr val="F3F3F3"/>
              </a:buClr>
              <a:buSzPct val="100000"/>
              <a:buFont typeface="Droid Sans"/>
              <a:buChar char="◈"/>
            </a:pPr>
            <a:r>
              <a:rPr lang="en" sz="1800"/>
              <a:t>Make sure The server maintains the zone is selected</a:t>
            </a:r>
          </a:p>
          <a:p>
            <a:pPr indent="-342900" lvl="0" marL="457200" rtl="0">
              <a:spcBef>
                <a:spcPts val="0"/>
              </a:spcBef>
              <a:buClr>
                <a:srgbClr val="F3F3F3"/>
              </a:buClr>
              <a:buSzPct val="100000"/>
              <a:buFont typeface="Droid Sans"/>
              <a:buChar char="◈"/>
            </a:pPr>
            <a:r>
              <a:rPr lang="en" sz="1800"/>
              <a:t>Click next and then make sure No, it should not forward queries is selected</a:t>
            </a:r>
          </a:p>
          <a:p>
            <a:pPr indent="-342900" lvl="0" marL="457200" rtl="0">
              <a:spcBef>
                <a:spcPts val="0"/>
              </a:spcBef>
              <a:buClr>
                <a:srgbClr val="F3F3F3"/>
              </a:buClr>
              <a:buSzPct val="100000"/>
              <a:buFont typeface="Droid Sans"/>
              <a:buChar char="◈"/>
            </a:pPr>
            <a:r>
              <a:rPr lang="en" sz="1800"/>
              <a:t>In the DNS Manager right-click your server and select New Zone</a:t>
            </a:r>
          </a:p>
          <a:p>
            <a:pPr indent="-342900" lvl="0" marL="457200" rtl="0">
              <a:spcBef>
                <a:spcPts val="0"/>
              </a:spcBef>
              <a:buClr>
                <a:srgbClr val="F3F3F3"/>
              </a:buClr>
              <a:buSzPct val="100000"/>
              <a:buFont typeface="Droid Sans"/>
              <a:buChar char="◈"/>
            </a:pPr>
            <a:r>
              <a:rPr lang="en" sz="1800"/>
              <a:t>Make sure Allow only secure dynamic updates is selected  </a:t>
            </a:r>
          </a:p>
        </p:txBody>
      </p:sp>
      <p:pic>
        <p:nvPicPr>
          <p:cNvPr id="516" name="Shape 516"/>
          <p:cNvPicPr preferRelativeResize="0"/>
          <p:nvPr/>
        </p:nvPicPr>
        <p:blipFill rotWithShape="1">
          <a:blip r:embed="rId3">
            <a:alphaModFix/>
          </a:blip>
          <a:srcRect b="39969" l="5942" r="44289" t="8154"/>
          <a:stretch/>
        </p:blipFill>
        <p:spPr>
          <a:xfrm>
            <a:off x="6267950" y="2708263"/>
            <a:ext cx="2876050" cy="2248323"/>
          </a:xfrm>
          <a:prstGeom prst="rect">
            <a:avLst/>
          </a:prstGeom>
          <a:noFill/>
          <a:ln>
            <a:noFill/>
          </a:ln>
        </p:spPr>
      </p:pic>
      <p:pic>
        <p:nvPicPr>
          <p:cNvPr id="517" name="Shape 517"/>
          <p:cNvPicPr preferRelativeResize="0"/>
          <p:nvPr/>
        </p:nvPicPr>
        <p:blipFill rotWithShape="1">
          <a:blip r:embed="rId4">
            <a:alphaModFix/>
          </a:blip>
          <a:srcRect b="59983" l="5527" r="44175" t="8028"/>
          <a:stretch/>
        </p:blipFill>
        <p:spPr>
          <a:xfrm>
            <a:off x="0" y="3754075"/>
            <a:ext cx="3094049" cy="1389425"/>
          </a:xfrm>
          <a:prstGeom prst="rect">
            <a:avLst/>
          </a:prstGeom>
          <a:noFill/>
          <a:ln>
            <a:noFill/>
          </a:ln>
        </p:spPr>
      </p:pic>
      <p:pic>
        <p:nvPicPr>
          <p:cNvPr id="518" name="Shape 518"/>
          <p:cNvPicPr preferRelativeResize="0"/>
          <p:nvPr/>
        </p:nvPicPr>
        <p:blipFill rotWithShape="1">
          <a:blip r:embed="rId5">
            <a:alphaModFix/>
          </a:blip>
          <a:srcRect b="40227" l="5622" r="44264" t="7900"/>
          <a:stretch/>
        </p:blipFill>
        <p:spPr>
          <a:xfrm>
            <a:off x="3242975" y="2716049"/>
            <a:ext cx="2876050" cy="2232750"/>
          </a:xfrm>
          <a:prstGeom prst="rect">
            <a:avLst/>
          </a:prstGeom>
          <a:noFill/>
          <a:ln>
            <a:noFill/>
          </a:ln>
        </p:spPr>
      </p:pic>
      <p:pic>
        <p:nvPicPr>
          <p:cNvPr id="519" name="Shape 519"/>
          <p:cNvPicPr preferRelativeResize="0"/>
          <p:nvPr/>
        </p:nvPicPr>
        <p:blipFill rotWithShape="1">
          <a:blip r:embed="rId6">
            <a:alphaModFix/>
          </a:blip>
          <a:srcRect b="71190" l="4249" r="50633" t="6201"/>
          <a:stretch/>
        </p:blipFill>
        <p:spPr>
          <a:xfrm>
            <a:off x="0" y="2716050"/>
            <a:ext cx="3094049" cy="1162824"/>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a mx record (mail.&lt;your domain name&gt;.com)</a:t>
            </a:r>
          </a:p>
        </p:txBody>
      </p:sp>
      <p:sp>
        <p:nvSpPr>
          <p:cNvPr id="525" name="Shape 525"/>
          <p:cNvSpPr txBox="1"/>
          <p:nvPr>
            <p:ph idx="1" type="body"/>
          </p:nvPr>
        </p:nvSpPr>
        <p:spPr>
          <a:xfrm>
            <a:off x="79725" y="971700"/>
            <a:ext cx="9144000" cy="8574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DNS Manager right-click your zone and select New Mail Exchanger</a:t>
            </a:r>
          </a:p>
          <a:p>
            <a:pPr indent="-342900" lvl="0" marL="457200" rtl="0">
              <a:spcBef>
                <a:spcPts val="0"/>
              </a:spcBef>
              <a:buClr>
                <a:srgbClr val="F3F3F3"/>
              </a:buClr>
              <a:buSzPct val="100000"/>
              <a:buFont typeface="Droid Sans"/>
              <a:buChar char="◈"/>
            </a:pPr>
            <a:r>
              <a:rPr lang="en" sz="1800"/>
              <a:t>Input the required information</a:t>
            </a:r>
          </a:p>
        </p:txBody>
      </p:sp>
      <p:pic>
        <p:nvPicPr>
          <p:cNvPr id="526" name="Shape 526"/>
          <p:cNvPicPr preferRelativeResize="0"/>
          <p:nvPr/>
        </p:nvPicPr>
        <p:blipFill>
          <a:blip r:embed="rId3">
            <a:alphaModFix/>
          </a:blip>
          <a:stretch>
            <a:fillRect/>
          </a:stretch>
        </p:blipFill>
        <p:spPr>
          <a:xfrm>
            <a:off x="0" y="1716331"/>
            <a:ext cx="4569548" cy="3427169"/>
          </a:xfrm>
          <a:prstGeom prst="rect">
            <a:avLst/>
          </a:prstGeom>
          <a:noFill/>
          <a:ln>
            <a:noFill/>
          </a:ln>
        </p:spPr>
      </p:pic>
      <p:pic>
        <p:nvPicPr>
          <p:cNvPr id="527" name="Shape 527"/>
          <p:cNvPicPr preferRelativeResize="0"/>
          <p:nvPr/>
        </p:nvPicPr>
        <p:blipFill>
          <a:blip r:embed="rId4">
            <a:alphaModFix/>
          </a:blip>
          <a:stretch>
            <a:fillRect/>
          </a:stretch>
        </p:blipFill>
        <p:spPr>
          <a:xfrm>
            <a:off x="4574450" y="1716325"/>
            <a:ext cx="4569548" cy="3427175"/>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2 cname records (test.&lt;your domain name&gt;.com and test2.&lt;your domain name&gt;.com)</a:t>
            </a:r>
          </a:p>
        </p:txBody>
      </p:sp>
      <p:sp>
        <p:nvSpPr>
          <p:cNvPr id="533" name="Shape 533"/>
          <p:cNvSpPr txBox="1"/>
          <p:nvPr>
            <p:ph idx="1" type="body"/>
          </p:nvPr>
        </p:nvSpPr>
        <p:spPr>
          <a:xfrm>
            <a:off x="0" y="971700"/>
            <a:ext cx="9144000" cy="5780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DNS Manager right-click your zone and select New Alias</a:t>
            </a:r>
          </a:p>
          <a:p>
            <a:pPr indent="-342900" lvl="0" marL="457200" rtl="0">
              <a:spcBef>
                <a:spcPts val="0"/>
              </a:spcBef>
              <a:buClr>
                <a:srgbClr val="F3F3F3"/>
              </a:buClr>
              <a:buSzPct val="100000"/>
              <a:buFont typeface="Droid Sans"/>
              <a:buChar char="◈"/>
            </a:pPr>
            <a:r>
              <a:rPr lang="en" sz="1800"/>
              <a:t>Input the required information</a:t>
            </a:r>
          </a:p>
        </p:txBody>
      </p:sp>
      <p:pic>
        <p:nvPicPr>
          <p:cNvPr id="534" name="Shape 534"/>
          <p:cNvPicPr preferRelativeResize="0"/>
          <p:nvPr/>
        </p:nvPicPr>
        <p:blipFill>
          <a:blip r:embed="rId3">
            <a:alphaModFix/>
          </a:blip>
          <a:stretch>
            <a:fillRect/>
          </a:stretch>
        </p:blipFill>
        <p:spPr>
          <a:xfrm>
            <a:off x="0" y="1719975"/>
            <a:ext cx="4564700" cy="3423525"/>
          </a:xfrm>
          <a:prstGeom prst="rect">
            <a:avLst/>
          </a:prstGeom>
          <a:noFill/>
          <a:ln>
            <a:noFill/>
          </a:ln>
        </p:spPr>
      </p:pic>
      <p:pic>
        <p:nvPicPr>
          <p:cNvPr id="535" name="Shape 535"/>
          <p:cNvPicPr preferRelativeResize="0"/>
          <p:nvPr/>
        </p:nvPicPr>
        <p:blipFill>
          <a:blip r:embed="rId4">
            <a:alphaModFix/>
          </a:blip>
          <a:stretch>
            <a:fillRect/>
          </a:stretch>
        </p:blipFill>
        <p:spPr>
          <a:xfrm>
            <a:off x="4579300" y="1719975"/>
            <a:ext cx="4564700" cy="342352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Add one A record (www.&lt;your domain name&gt;.com)</a:t>
            </a:r>
          </a:p>
        </p:txBody>
      </p:sp>
      <p:sp>
        <p:nvSpPr>
          <p:cNvPr id="541" name="Shape 541"/>
          <p:cNvSpPr txBox="1"/>
          <p:nvPr>
            <p:ph idx="1" type="body"/>
          </p:nvPr>
        </p:nvSpPr>
        <p:spPr>
          <a:xfrm>
            <a:off x="0" y="971700"/>
            <a:ext cx="9144000" cy="5069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DNS Manager right-click your zone and select New Host</a:t>
            </a:r>
          </a:p>
          <a:p>
            <a:pPr indent="-342900" lvl="0" marL="457200" rtl="0">
              <a:spcBef>
                <a:spcPts val="0"/>
              </a:spcBef>
              <a:buClr>
                <a:srgbClr val="F3F3F3"/>
              </a:buClr>
              <a:buSzPct val="100000"/>
              <a:buFont typeface="Droid Sans"/>
              <a:buChar char="◈"/>
            </a:pPr>
            <a:r>
              <a:rPr lang="en" sz="1800"/>
              <a:t>Input the required information</a:t>
            </a:r>
          </a:p>
        </p:txBody>
      </p:sp>
      <p:pic>
        <p:nvPicPr>
          <p:cNvPr id="542" name="Shape 542"/>
          <p:cNvPicPr preferRelativeResize="0"/>
          <p:nvPr/>
        </p:nvPicPr>
        <p:blipFill>
          <a:blip r:embed="rId3">
            <a:alphaModFix/>
          </a:blip>
          <a:stretch>
            <a:fillRect/>
          </a:stretch>
        </p:blipFill>
        <p:spPr>
          <a:xfrm>
            <a:off x="0" y="1707200"/>
            <a:ext cx="4581724" cy="3436300"/>
          </a:xfrm>
          <a:prstGeom prst="rect">
            <a:avLst/>
          </a:prstGeom>
          <a:noFill/>
          <a:ln>
            <a:noFill/>
          </a:ln>
        </p:spPr>
      </p:pic>
      <p:pic>
        <p:nvPicPr>
          <p:cNvPr id="543" name="Shape 543"/>
          <p:cNvPicPr preferRelativeResize="0"/>
          <p:nvPr/>
        </p:nvPicPr>
        <p:blipFill>
          <a:blip r:embed="rId4">
            <a:alphaModFix/>
          </a:blip>
          <a:stretch>
            <a:fillRect/>
          </a:stretch>
        </p:blipFill>
        <p:spPr>
          <a:xfrm>
            <a:off x="4562275" y="1707200"/>
            <a:ext cx="4581724" cy="3436300"/>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sp>
        <p:nvSpPr>
          <p:cNvPr id="548" name="Shape 54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Ping each record and see if you get a reply</a:t>
            </a:r>
          </a:p>
        </p:txBody>
      </p:sp>
      <p:sp>
        <p:nvSpPr>
          <p:cNvPr id="549" name="Shape 549"/>
          <p:cNvSpPr txBox="1"/>
          <p:nvPr>
            <p:ph idx="1" type="body"/>
          </p:nvPr>
        </p:nvSpPr>
        <p:spPr>
          <a:xfrm>
            <a:off x="0" y="1200150"/>
            <a:ext cx="91440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Open a command prompt and type “ping mail.Team5.com” to ping the mail record. As you can see we get a reply so it worked.</a:t>
            </a:r>
          </a:p>
        </p:txBody>
      </p:sp>
      <p:pic>
        <p:nvPicPr>
          <p:cNvPr id="550" name="Shape 550"/>
          <p:cNvPicPr preferRelativeResize="0"/>
          <p:nvPr/>
        </p:nvPicPr>
        <p:blipFill rotWithShape="1">
          <a:blip r:embed="rId3">
            <a:alphaModFix/>
          </a:blip>
          <a:srcRect b="29581" l="23272" r="11482" t="26194"/>
          <a:stretch/>
        </p:blipFill>
        <p:spPr>
          <a:xfrm>
            <a:off x="1758387" y="2099400"/>
            <a:ext cx="5627225" cy="2860700"/>
          </a:xfrm>
          <a:prstGeom prst="rect">
            <a:avLst/>
          </a:prstGeom>
          <a:noFill/>
          <a:ln>
            <a:noFill/>
          </a:ln>
        </p:spPr>
      </p:pic>
      <p:sp>
        <p:nvSpPr>
          <p:cNvPr id="551" name="Shape 551"/>
          <p:cNvSpPr/>
          <p:nvPr/>
        </p:nvSpPr>
        <p:spPr>
          <a:xfrm>
            <a:off x="1810250" y="3803900"/>
            <a:ext cx="3596399" cy="303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zone transfer only from the server in nameserver </a:t>
            </a:r>
          </a:p>
        </p:txBody>
      </p:sp>
      <p:sp>
        <p:nvSpPr>
          <p:cNvPr id="557" name="Shape 557"/>
          <p:cNvSpPr txBox="1"/>
          <p:nvPr>
            <p:ph idx="1" type="body"/>
          </p:nvPr>
        </p:nvSpPr>
        <p:spPr>
          <a:xfrm>
            <a:off x="0" y="1200150"/>
            <a:ext cx="6116400" cy="13916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Right-click your zone and select properties</a:t>
            </a:r>
          </a:p>
          <a:p>
            <a:pPr indent="-342900" lvl="0" marL="457200" rtl="0">
              <a:spcBef>
                <a:spcPts val="0"/>
              </a:spcBef>
              <a:buClr>
                <a:srgbClr val="F3F3F3"/>
              </a:buClr>
              <a:buSzPct val="100000"/>
              <a:buFont typeface="Droid Sans"/>
              <a:buChar char="◈"/>
            </a:pPr>
            <a:r>
              <a:rPr lang="en" sz="1800"/>
              <a:t>Go to the Zone Transfers tab</a:t>
            </a:r>
          </a:p>
          <a:p>
            <a:pPr indent="-342900" lvl="0" marL="457200" rtl="0">
              <a:spcBef>
                <a:spcPts val="0"/>
              </a:spcBef>
              <a:buClr>
                <a:srgbClr val="F3F3F3"/>
              </a:buClr>
              <a:buSzPct val="100000"/>
              <a:buFont typeface="Droid Sans"/>
              <a:buChar char="◈"/>
            </a:pPr>
            <a:r>
              <a:rPr lang="en" sz="1800"/>
              <a:t>Check Allow Zone Transfers and then select the second option</a:t>
            </a:r>
          </a:p>
        </p:txBody>
      </p:sp>
      <p:pic>
        <p:nvPicPr>
          <p:cNvPr id="558" name="Shape 558"/>
          <p:cNvPicPr preferRelativeResize="0"/>
          <p:nvPr/>
        </p:nvPicPr>
        <p:blipFill rotWithShape="1">
          <a:blip r:embed="rId3">
            <a:alphaModFix/>
          </a:blip>
          <a:srcRect b="24223" l="4371" r="20507" t="6128"/>
          <a:stretch/>
        </p:blipFill>
        <p:spPr>
          <a:xfrm>
            <a:off x="0" y="2591775"/>
            <a:ext cx="3428999" cy="2384350"/>
          </a:xfrm>
          <a:prstGeom prst="rect">
            <a:avLst/>
          </a:prstGeom>
          <a:noFill/>
          <a:ln>
            <a:noFill/>
          </a:ln>
        </p:spPr>
      </p:pic>
      <p:pic>
        <p:nvPicPr>
          <p:cNvPr id="559" name="Shape 559"/>
          <p:cNvPicPr preferRelativeResize="0"/>
          <p:nvPr/>
        </p:nvPicPr>
        <p:blipFill rotWithShape="1">
          <a:blip r:embed="rId4">
            <a:alphaModFix/>
          </a:blip>
          <a:srcRect b="24536" l="21867" r="38052" t="10810"/>
          <a:stretch/>
        </p:blipFill>
        <p:spPr>
          <a:xfrm>
            <a:off x="6116449" y="1313374"/>
            <a:ext cx="3027550" cy="36627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3265475" y="1228525"/>
            <a:ext cx="5878526" cy="3865474"/>
          </a:xfrm>
          <a:prstGeom prst="rect">
            <a:avLst/>
          </a:prstGeom>
          <a:noFill/>
          <a:ln>
            <a:noFill/>
          </a:ln>
        </p:spPr>
      </p:pic>
      <p:sp>
        <p:nvSpPr>
          <p:cNvPr id="105" name="Shape 10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06" name="Shape 106"/>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Check the ‘Role based or feature based installation and click next.</a:t>
            </a:r>
          </a:p>
        </p:txBody>
      </p:sp>
      <p:sp>
        <p:nvSpPr>
          <p:cNvPr id="107" name="Shape 107"/>
          <p:cNvSpPr/>
          <p:nvPr/>
        </p:nvSpPr>
        <p:spPr>
          <a:xfrm>
            <a:off x="7131350" y="42531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 name="Shape 108"/>
          <p:cNvSpPr/>
          <p:nvPr/>
        </p:nvSpPr>
        <p:spPr>
          <a:xfrm>
            <a:off x="5549275" y="2174575"/>
            <a:ext cx="2455799" cy="297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sp>
        <p:nvSpPr>
          <p:cNvPr id="564" name="Shape 56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sure "disable recursion" is configured</a:t>
            </a:r>
          </a:p>
        </p:txBody>
      </p:sp>
      <p:sp>
        <p:nvSpPr>
          <p:cNvPr id="565" name="Shape 565"/>
          <p:cNvSpPr txBox="1"/>
          <p:nvPr>
            <p:ph idx="1" type="body"/>
          </p:nvPr>
        </p:nvSpPr>
        <p:spPr>
          <a:xfrm>
            <a:off x="0" y="1200150"/>
            <a:ext cx="6172199" cy="14075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Right-click your server and go to properties</a:t>
            </a:r>
          </a:p>
          <a:p>
            <a:pPr indent="-342900" lvl="0" marL="457200" rtl="0">
              <a:spcBef>
                <a:spcPts val="0"/>
              </a:spcBef>
              <a:buClr>
                <a:srgbClr val="F3F3F3"/>
              </a:buClr>
              <a:buSzPct val="100000"/>
              <a:buFont typeface="Droid Sans"/>
              <a:buChar char="◈"/>
            </a:pPr>
            <a:r>
              <a:rPr lang="en" sz="1800"/>
              <a:t>Go to the Advanced tab and make sure Disable recursion is checked</a:t>
            </a:r>
          </a:p>
        </p:txBody>
      </p:sp>
      <p:pic>
        <p:nvPicPr>
          <p:cNvPr id="566" name="Shape 566"/>
          <p:cNvPicPr preferRelativeResize="0"/>
          <p:nvPr/>
        </p:nvPicPr>
        <p:blipFill rotWithShape="1">
          <a:blip r:embed="rId3">
            <a:alphaModFix/>
          </a:blip>
          <a:srcRect b="24667" l="4206" r="21083" t="6023"/>
          <a:stretch/>
        </p:blipFill>
        <p:spPr>
          <a:xfrm>
            <a:off x="0" y="2607725"/>
            <a:ext cx="3381150" cy="2352449"/>
          </a:xfrm>
          <a:prstGeom prst="rect">
            <a:avLst/>
          </a:prstGeom>
          <a:noFill/>
          <a:ln>
            <a:noFill/>
          </a:ln>
        </p:spPr>
      </p:pic>
      <p:pic>
        <p:nvPicPr>
          <p:cNvPr id="567" name="Shape 567"/>
          <p:cNvPicPr preferRelativeResize="0"/>
          <p:nvPr/>
        </p:nvPicPr>
        <p:blipFill rotWithShape="1">
          <a:blip r:embed="rId4">
            <a:alphaModFix/>
          </a:blip>
          <a:srcRect b="27490" l="22027" r="38326" t="10720"/>
          <a:stretch/>
        </p:blipFill>
        <p:spPr>
          <a:xfrm>
            <a:off x="6172274" y="1486557"/>
            <a:ext cx="2971724" cy="3473625"/>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sp>
        <p:nvSpPr>
          <p:cNvPr id="572" name="Shape 57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sure "secure dns cache against name pollution" is configured</a:t>
            </a:r>
          </a:p>
        </p:txBody>
      </p:sp>
      <p:sp>
        <p:nvSpPr>
          <p:cNvPr id="573" name="Shape 573"/>
          <p:cNvSpPr txBox="1"/>
          <p:nvPr>
            <p:ph idx="1" type="body"/>
          </p:nvPr>
        </p:nvSpPr>
        <p:spPr>
          <a:xfrm>
            <a:off x="0" y="1200150"/>
            <a:ext cx="42504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same window scroll down to Secure cache against pollution and check it</a:t>
            </a:r>
          </a:p>
        </p:txBody>
      </p:sp>
      <p:pic>
        <p:nvPicPr>
          <p:cNvPr id="574" name="Shape 574"/>
          <p:cNvPicPr preferRelativeResize="0"/>
          <p:nvPr/>
        </p:nvPicPr>
        <p:blipFill rotWithShape="1">
          <a:blip r:embed="rId3">
            <a:alphaModFix/>
          </a:blip>
          <a:srcRect b="24273" l="4441" r="21153" t="6335"/>
          <a:stretch/>
        </p:blipFill>
        <p:spPr>
          <a:xfrm>
            <a:off x="5005275" y="2057475"/>
            <a:ext cx="4138723" cy="2894724"/>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dns active directory integrated</a:t>
            </a:r>
          </a:p>
        </p:txBody>
      </p:sp>
      <p:sp>
        <p:nvSpPr>
          <p:cNvPr id="580" name="Shape 580"/>
          <p:cNvSpPr txBox="1"/>
          <p:nvPr>
            <p:ph idx="1" type="body"/>
          </p:nvPr>
        </p:nvSpPr>
        <p:spPr>
          <a:xfrm>
            <a:off x="0" y="1200150"/>
            <a:ext cx="9144000" cy="7535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Zone Properties select the General tab and then choose Change zone type</a:t>
            </a:r>
          </a:p>
          <a:p>
            <a:pPr indent="-342900" lvl="0" marL="457200" rtl="0">
              <a:spcBef>
                <a:spcPts val="0"/>
              </a:spcBef>
              <a:buClr>
                <a:srgbClr val="F3F3F3"/>
              </a:buClr>
              <a:buSzPct val="100000"/>
              <a:buFont typeface="Droid Sans"/>
              <a:buChar char="◈"/>
            </a:pPr>
            <a:r>
              <a:rPr lang="en" sz="1800"/>
              <a:t>Make sure the last box is checked to enable Active Directory</a:t>
            </a:r>
          </a:p>
        </p:txBody>
      </p:sp>
      <p:pic>
        <p:nvPicPr>
          <p:cNvPr id="581" name="Shape 581"/>
          <p:cNvPicPr preferRelativeResize="0"/>
          <p:nvPr/>
        </p:nvPicPr>
        <p:blipFill rotWithShape="1">
          <a:blip r:embed="rId3">
            <a:alphaModFix/>
          </a:blip>
          <a:srcRect b="24864" l="4152" r="20483" t="5526"/>
          <a:stretch/>
        </p:blipFill>
        <p:spPr>
          <a:xfrm>
            <a:off x="0" y="2182200"/>
            <a:ext cx="4033095" cy="2793924"/>
          </a:xfrm>
          <a:prstGeom prst="rect">
            <a:avLst/>
          </a:prstGeom>
          <a:noFill/>
          <a:ln>
            <a:noFill/>
          </a:ln>
        </p:spPr>
      </p:pic>
      <p:pic>
        <p:nvPicPr>
          <p:cNvPr id="582" name="Shape 582"/>
          <p:cNvPicPr preferRelativeResize="0"/>
          <p:nvPr/>
        </p:nvPicPr>
        <p:blipFill rotWithShape="1">
          <a:blip r:embed="rId4">
            <a:alphaModFix/>
          </a:blip>
          <a:srcRect b="24605" l="5435" r="21013" t="6104"/>
          <a:stretch/>
        </p:blipFill>
        <p:spPr>
          <a:xfrm>
            <a:off x="5190114" y="2182200"/>
            <a:ext cx="3953886" cy="279392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Debug log everything</a:t>
            </a:r>
          </a:p>
        </p:txBody>
      </p:sp>
      <p:sp>
        <p:nvSpPr>
          <p:cNvPr id="588" name="Shape 588"/>
          <p:cNvSpPr txBox="1"/>
          <p:nvPr>
            <p:ph idx="1" type="body"/>
          </p:nvPr>
        </p:nvSpPr>
        <p:spPr>
          <a:xfrm>
            <a:off x="0" y="1200150"/>
            <a:ext cx="42504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Server Properties select the Debug Logging tab and make sure everything is checked</a:t>
            </a:r>
          </a:p>
        </p:txBody>
      </p:sp>
      <p:pic>
        <p:nvPicPr>
          <p:cNvPr id="589" name="Shape 589"/>
          <p:cNvPicPr preferRelativeResize="0"/>
          <p:nvPr/>
        </p:nvPicPr>
        <p:blipFill>
          <a:blip r:embed="rId3">
            <a:alphaModFix/>
          </a:blip>
          <a:stretch>
            <a:fillRect/>
          </a:stretch>
        </p:blipFill>
        <p:spPr>
          <a:xfrm>
            <a:off x="4306400" y="1363800"/>
            <a:ext cx="4837601" cy="3628200"/>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so that CEO has full control over DNS</a:t>
            </a:r>
          </a:p>
        </p:txBody>
      </p:sp>
      <p:sp>
        <p:nvSpPr>
          <p:cNvPr id="595" name="Shape 595"/>
          <p:cNvSpPr txBox="1"/>
          <p:nvPr>
            <p:ph idx="1" type="body"/>
          </p:nvPr>
        </p:nvSpPr>
        <p:spPr>
          <a:xfrm>
            <a:off x="0" y="1200150"/>
            <a:ext cx="42504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Also in the Server Properties go to the Security tab and select CEO then make sure Full control is checked under Allow</a:t>
            </a:r>
          </a:p>
        </p:txBody>
      </p:sp>
      <p:pic>
        <p:nvPicPr>
          <p:cNvPr id="596" name="Shape 596"/>
          <p:cNvPicPr preferRelativeResize="0"/>
          <p:nvPr/>
        </p:nvPicPr>
        <p:blipFill>
          <a:blip r:embed="rId3">
            <a:alphaModFix/>
          </a:blip>
          <a:stretch>
            <a:fillRect/>
          </a:stretch>
        </p:blipFill>
        <p:spPr>
          <a:xfrm>
            <a:off x="4306400" y="1371225"/>
            <a:ext cx="4837601" cy="362820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idx="1" type="subTitle"/>
          </p:nvPr>
        </p:nvSpPr>
        <p:spPr>
          <a:xfrm>
            <a:off x="685800" y="3811612"/>
            <a:ext cx="4126799" cy="784799"/>
          </a:xfrm>
          <a:prstGeom prst="rect">
            <a:avLst/>
          </a:prstGeom>
        </p:spPr>
        <p:txBody>
          <a:bodyPr anchorCtr="0" anchor="t" bIns="91425" lIns="91425" rIns="91425" tIns="91425">
            <a:noAutofit/>
          </a:bodyPr>
          <a:lstStyle/>
          <a:p>
            <a:pPr lvl="0" rtl="0">
              <a:spcBef>
                <a:spcPts val="0"/>
              </a:spcBef>
              <a:buNone/>
            </a:pPr>
            <a:r>
              <a:rPr lang="en"/>
              <a:t>Internet Information Services</a:t>
            </a:r>
          </a:p>
        </p:txBody>
      </p:sp>
      <p:sp>
        <p:nvSpPr>
          <p:cNvPr id="602" name="Shape 602"/>
          <p:cNvSpPr txBox="1"/>
          <p:nvPr>
            <p:ph type="ctrTitle"/>
          </p:nvPr>
        </p:nvSpPr>
        <p:spPr>
          <a:xfrm>
            <a:off x="685800" y="2334725"/>
            <a:ext cx="6946799" cy="1159799"/>
          </a:xfrm>
          <a:prstGeom prst="rect">
            <a:avLst/>
          </a:prstGeom>
        </p:spPr>
        <p:txBody>
          <a:bodyPr anchorCtr="0" anchor="b" bIns="91425" lIns="91425" rIns="91425" tIns="91425">
            <a:noAutofit/>
          </a:bodyPr>
          <a:lstStyle/>
          <a:p>
            <a:pPr lvl="0" rtl="0">
              <a:spcBef>
                <a:spcPts val="0"/>
              </a:spcBef>
              <a:buNone/>
            </a:pPr>
            <a:r>
              <a:rPr lang="en"/>
              <a:t>IIS</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x="0" y="0"/>
          <a:ext cx="0" cy="0"/>
          <a:chOff x="0" y="0"/>
          <a:chExt cx="0" cy="0"/>
        </a:xfrm>
      </p:grpSpPr>
      <p:sp>
        <p:nvSpPr>
          <p:cNvPr id="607" name="Shape 60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IIS</a:t>
            </a:r>
          </a:p>
        </p:txBody>
      </p:sp>
      <p:sp>
        <p:nvSpPr>
          <p:cNvPr id="608" name="Shape 608"/>
          <p:cNvSpPr txBox="1"/>
          <p:nvPr>
            <p:ph idx="1" type="body"/>
          </p:nvPr>
        </p:nvSpPr>
        <p:spPr>
          <a:xfrm>
            <a:off x="0" y="1200150"/>
            <a:ext cx="9144000" cy="9242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Server Manager right-click on the server in IIS and select the IIS Manager</a:t>
            </a:r>
          </a:p>
          <a:p>
            <a:pPr indent="-342900" lvl="0" marL="457200" rtl="0">
              <a:spcBef>
                <a:spcPts val="0"/>
              </a:spcBef>
              <a:buClr>
                <a:srgbClr val="F3F3F3"/>
              </a:buClr>
              <a:buSzPct val="100000"/>
              <a:buFont typeface="Droid Sans"/>
              <a:buChar char="◈"/>
            </a:pPr>
            <a:r>
              <a:rPr lang="en" sz="1800"/>
              <a:t>In the tree navigate to Sites </a:t>
            </a:r>
          </a:p>
        </p:txBody>
      </p:sp>
      <p:pic>
        <p:nvPicPr>
          <p:cNvPr id="609" name="Shape 609"/>
          <p:cNvPicPr preferRelativeResize="0"/>
          <p:nvPr/>
        </p:nvPicPr>
        <p:blipFill>
          <a:blip r:embed="rId3">
            <a:alphaModFix/>
          </a:blip>
          <a:stretch>
            <a:fillRect/>
          </a:stretch>
        </p:blipFill>
        <p:spPr>
          <a:xfrm>
            <a:off x="12" y="2259874"/>
            <a:ext cx="3605125" cy="2703849"/>
          </a:xfrm>
          <a:prstGeom prst="rect">
            <a:avLst/>
          </a:prstGeom>
          <a:noFill/>
          <a:ln>
            <a:noFill/>
          </a:ln>
        </p:spPr>
      </p:pic>
      <p:pic>
        <p:nvPicPr>
          <p:cNvPr id="610" name="Shape 610"/>
          <p:cNvPicPr preferRelativeResize="0"/>
          <p:nvPr/>
        </p:nvPicPr>
        <p:blipFill>
          <a:blip r:embed="rId4">
            <a:alphaModFix/>
          </a:blip>
          <a:stretch>
            <a:fillRect/>
          </a:stretch>
        </p:blipFill>
        <p:spPr>
          <a:xfrm>
            <a:off x="5538875" y="2259875"/>
            <a:ext cx="3605125" cy="2703849"/>
          </a:xfrm>
          <a:prstGeom prst="rect">
            <a:avLst/>
          </a:prstGeom>
          <a:noFill/>
          <a:ln>
            <a:noFill/>
          </a:ln>
        </p:spPr>
      </p:pic>
      <p:sp>
        <p:nvSpPr>
          <p:cNvPr id="611" name="Shape 611"/>
          <p:cNvSpPr/>
          <p:nvPr/>
        </p:nvSpPr>
        <p:spPr>
          <a:xfrm>
            <a:off x="2484200" y="3670600"/>
            <a:ext cx="843900" cy="71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2" name="Shape 612"/>
          <p:cNvSpPr/>
          <p:nvPr/>
        </p:nvSpPr>
        <p:spPr>
          <a:xfrm>
            <a:off x="5538875" y="2700350"/>
            <a:ext cx="727200" cy="381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a web site for your domain (www.&lt;your domain name&gt;.com)</a:t>
            </a:r>
          </a:p>
        </p:txBody>
      </p:sp>
      <p:sp>
        <p:nvSpPr>
          <p:cNvPr id="618" name="Shape 618"/>
          <p:cNvSpPr txBox="1"/>
          <p:nvPr>
            <p:ph idx="1" type="body"/>
          </p:nvPr>
        </p:nvSpPr>
        <p:spPr>
          <a:xfrm>
            <a:off x="0" y="1200150"/>
            <a:ext cx="9144000" cy="7433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Right-click on Sites and select Add Website</a:t>
            </a:r>
          </a:p>
          <a:p>
            <a:pPr indent="-342900" lvl="0" marL="457200" rtl="0">
              <a:spcBef>
                <a:spcPts val="0"/>
              </a:spcBef>
              <a:buClr>
                <a:srgbClr val="F3F3F3"/>
              </a:buClr>
              <a:buSzPct val="100000"/>
              <a:buFont typeface="Droid Sans"/>
              <a:buChar char="◈"/>
            </a:pPr>
            <a:r>
              <a:rPr lang="en" sz="1800"/>
              <a:t>Input your Site name, physical path, and Host name</a:t>
            </a:r>
          </a:p>
        </p:txBody>
      </p:sp>
      <p:pic>
        <p:nvPicPr>
          <p:cNvPr id="619" name="Shape 619"/>
          <p:cNvPicPr preferRelativeResize="0"/>
          <p:nvPr/>
        </p:nvPicPr>
        <p:blipFill>
          <a:blip r:embed="rId3">
            <a:alphaModFix/>
          </a:blip>
          <a:stretch>
            <a:fillRect/>
          </a:stretch>
        </p:blipFill>
        <p:spPr>
          <a:xfrm>
            <a:off x="0" y="1943574"/>
            <a:ext cx="4044124" cy="3033100"/>
          </a:xfrm>
          <a:prstGeom prst="rect">
            <a:avLst/>
          </a:prstGeom>
          <a:noFill/>
          <a:ln>
            <a:noFill/>
          </a:ln>
        </p:spPr>
      </p:pic>
      <p:pic>
        <p:nvPicPr>
          <p:cNvPr id="620" name="Shape 620"/>
          <p:cNvPicPr preferRelativeResize="0"/>
          <p:nvPr/>
        </p:nvPicPr>
        <p:blipFill>
          <a:blip r:embed="rId4">
            <a:alphaModFix/>
          </a:blip>
          <a:stretch>
            <a:fillRect/>
          </a:stretch>
        </p:blipFill>
        <p:spPr>
          <a:xfrm>
            <a:off x="5099875" y="1943586"/>
            <a:ext cx="4044124" cy="3033089"/>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2 more websites for the 2 cname and put in 2 folders test1 and test2 (test.&lt;your domain name&gt;.com and test2.&lt;your domain name&gt;.com)</a:t>
            </a:r>
          </a:p>
        </p:txBody>
      </p:sp>
      <p:sp>
        <p:nvSpPr>
          <p:cNvPr id="626" name="Shape 626"/>
          <p:cNvSpPr txBox="1"/>
          <p:nvPr>
            <p:ph idx="1" type="body"/>
          </p:nvPr>
        </p:nvSpPr>
        <p:spPr>
          <a:xfrm>
            <a:off x="0" y="1200150"/>
            <a:ext cx="51390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Add another website and name it Test1</a:t>
            </a:r>
          </a:p>
          <a:p>
            <a:pPr indent="-342900" lvl="0" marL="457200" rtl="0">
              <a:spcBef>
                <a:spcPts val="0"/>
              </a:spcBef>
              <a:buClr>
                <a:srgbClr val="F3F3F3"/>
              </a:buClr>
              <a:buSzPct val="100000"/>
              <a:buFont typeface="Droid Sans"/>
              <a:buChar char="◈"/>
            </a:pPr>
            <a:r>
              <a:rPr lang="en" sz="1800"/>
              <a:t>Set the path to your test1 folder</a:t>
            </a:r>
          </a:p>
          <a:p>
            <a:pPr indent="-342900" lvl="0" marL="457200" rtl="0">
              <a:spcBef>
                <a:spcPts val="0"/>
              </a:spcBef>
              <a:buClr>
                <a:srgbClr val="F3F3F3"/>
              </a:buClr>
              <a:buSzPct val="100000"/>
              <a:buFont typeface="Droid Sans"/>
              <a:buChar char="◈"/>
            </a:pPr>
            <a:r>
              <a:rPr lang="en" sz="1800"/>
              <a:t>Set the hostname to test1.&lt;domain name&gt;.com</a:t>
            </a:r>
          </a:p>
          <a:p>
            <a:pPr indent="-342900" lvl="0" marL="457200" rtl="0">
              <a:spcBef>
                <a:spcPts val="0"/>
              </a:spcBef>
              <a:buClr>
                <a:srgbClr val="F3F3F3"/>
              </a:buClr>
              <a:buSzPct val="100000"/>
              <a:buFont typeface="Droid Sans"/>
              <a:buChar char="◈"/>
            </a:pPr>
            <a:r>
              <a:rPr lang="en" sz="1800"/>
              <a:t>Repeat for test2</a:t>
            </a:r>
          </a:p>
        </p:txBody>
      </p:sp>
      <p:pic>
        <p:nvPicPr>
          <p:cNvPr id="627" name="Shape 627"/>
          <p:cNvPicPr preferRelativeResize="0"/>
          <p:nvPr/>
        </p:nvPicPr>
        <p:blipFill rotWithShape="1">
          <a:blip r:embed="rId3">
            <a:alphaModFix/>
          </a:blip>
          <a:srcRect b="25076" l="10733" r="30868" t="0"/>
          <a:stretch/>
        </p:blipFill>
        <p:spPr>
          <a:xfrm>
            <a:off x="5139075" y="1135175"/>
            <a:ext cx="4004925" cy="3853699"/>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x="0" y="0"/>
          <a:ext cx="0" cy="0"/>
          <a:chOff x="0" y="0"/>
          <a:chExt cx="0" cy="0"/>
        </a:xfrm>
      </p:grpSpPr>
      <p:sp>
        <p:nvSpPr>
          <p:cNvPr id="632" name="Shape 63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Create new folder in test1 and test2 and add some documents in each of the new folders that you created.</a:t>
            </a:r>
          </a:p>
        </p:txBody>
      </p:sp>
      <p:pic>
        <p:nvPicPr>
          <p:cNvPr id="633" name="Shape 633"/>
          <p:cNvPicPr preferRelativeResize="0"/>
          <p:nvPr/>
        </p:nvPicPr>
        <p:blipFill rotWithShape="1">
          <a:blip r:embed="rId3">
            <a:alphaModFix/>
          </a:blip>
          <a:srcRect b="0" l="17521" r="4917" t="16666"/>
          <a:stretch/>
        </p:blipFill>
        <p:spPr>
          <a:xfrm>
            <a:off x="4478206" y="1200150"/>
            <a:ext cx="4665794" cy="3759924"/>
          </a:xfrm>
          <a:prstGeom prst="rect">
            <a:avLst/>
          </a:prstGeom>
          <a:noFill/>
          <a:ln>
            <a:noFill/>
          </a:ln>
        </p:spPr>
      </p:pic>
      <p:sp>
        <p:nvSpPr>
          <p:cNvPr id="634" name="Shape 634"/>
          <p:cNvSpPr txBox="1"/>
          <p:nvPr>
            <p:ph idx="1" type="body"/>
          </p:nvPr>
        </p:nvSpPr>
        <p:spPr>
          <a:xfrm>
            <a:off x="0" y="1200150"/>
            <a:ext cx="4090499"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Navigate to the directory of your test1 and test2 folders that you put your ftp site in and right click then choose New&gt;Folder</a:t>
            </a:r>
          </a:p>
          <a:p>
            <a:pPr indent="-342900" lvl="0" marL="457200" rtl="0">
              <a:spcBef>
                <a:spcPts val="0"/>
              </a:spcBef>
              <a:buClr>
                <a:srgbClr val="F3F3F3"/>
              </a:buClr>
              <a:buSzPct val="100000"/>
              <a:buFont typeface="Droid Sans"/>
              <a:buChar char="◈"/>
            </a:pPr>
            <a:r>
              <a:rPr lang="en" sz="1800"/>
              <a:t>Add some documents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3265450" y="1135275"/>
            <a:ext cx="5878551" cy="3869275"/>
          </a:xfrm>
          <a:prstGeom prst="rect">
            <a:avLst/>
          </a:prstGeom>
          <a:noFill/>
          <a:ln>
            <a:noFill/>
          </a:ln>
        </p:spPr>
      </p:pic>
      <p:sp>
        <p:nvSpPr>
          <p:cNvPr id="114" name="Shape 11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15" name="Shape 115"/>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Since you are working on this single server, select the only one on the list. If you are not select the server you wish to install the service on. Click Next.</a:t>
            </a:r>
          </a:p>
        </p:txBody>
      </p:sp>
      <p:sp>
        <p:nvSpPr>
          <p:cNvPr id="116" name="Shape 116"/>
          <p:cNvSpPr/>
          <p:nvPr/>
        </p:nvSpPr>
        <p:spPr>
          <a:xfrm>
            <a:off x="7144575" y="41869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7" name="Shape 117"/>
          <p:cNvSpPr/>
          <p:nvPr/>
        </p:nvSpPr>
        <p:spPr>
          <a:xfrm>
            <a:off x="5191800" y="2856400"/>
            <a:ext cx="397200" cy="1721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sure it asks for the username and password when accessing the website for cname.</a:t>
            </a:r>
          </a:p>
        </p:txBody>
      </p:sp>
      <p:sp>
        <p:nvSpPr>
          <p:cNvPr id="640" name="Shape 640"/>
          <p:cNvSpPr txBox="1"/>
          <p:nvPr>
            <p:ph idx="1" type="body"/>
          </p:nvPr>
        </p:nvSpPr>
        <p:spPr>
          <a:xfrm>
            <a:off x="0" y="1200150"/>
            <a:ext cx="9144000" cy="12561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IIS Manager navigate to your site and select Authentication</a:t>
            </a:r>
          </a:p>
          <a:p>
            <a:pPr indent="-342900" lvl="0" marL="457200" rtl="0">
              <a:spcBef>
                <a:spcPts val="0"/>
              </a:spcBef>
              <a:buClr>
                <a:srgbClr val="F3F3F3"/>
              </a:buClr>
              <a:buSzPct val="100000"/>
              <a:buFont typeface="Droid Sans"/>
              <a:buChar char="◈"/>
            </a:pPr>
            <a:r>
              <a:rPr lang="en" sz="1800"/>
              <a:t>Disable Anonymous Authentication and Enable Basic Authentication</a:t>
            </a:r>
          </a:p>
        </p:txBody>
      </p:sp>
      <p:pic>
        <p:nvPicPr>
          <p:cNvPr id="641" name="Shape 641"/>
          <p:cNvPicPr preferRelativeResize="0"/>
          <p:nvPr/>
        </p:nvPicPr>
        <p:blipFill>
          <a:blip r:embed="rId3">
            <a:alphaModFix/>
          </a:blip>
          <a:stretch>
            <a:fillRect/>
          </a:stretch>
        </p:blipFill>
        <p:spPr>
          <a:xfrm>
            <a:off x="0" y="2422049"/>
            <a:ext cx="3425525" cy="2569150"/>
          </a:xfrm>
          <a:prstGeom prst="rect">
            <a:avLst/>
          </a:prstGeom>
          <a:noFill/>
          <a:ln>
            <a:noFill/>
          </a:ln>
        </p:spPr>
      </p:pic>
      <p:sp>
        <p:nvSpPr>
          <p:cNvPr id="642" name="Shape 642"/>
          <p:cNvSpPr/>
          <p:nvPr/>
        </p:nvSpPr>
        <p:spPr>
          <a:xfrm>
            <a:off x="748850" y="3851775"/>
            <a:ext cx="255300" cy="215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43" name="Shape 643"/>
          <p:cNvPicPr preferRelativeResize="0"/>
          <p:nvPr/>
        </p:nvPicPr>
        <p:blipFill>
          <a:blip r:embed="rId4">
            <a:alphaModFix/>
          </a:blip>
          <a:stretch>
            <a:fillRect/>
          </a:stretch>
        </p:blipFill>
        <p:spPr>
          <a:xfrm>
            <a:off x="3425525" y="3029050"/>
            <a:ext cx="5829300" cy="1962150"/>
          </a:xfrm>
          <a:prstGeom prst="rect">
            <a:avLst/>
          </a:prstGeom>
          <a:noFill/>
          <a:ln>
            <a:noFill/>
          </a:ln>
        </p:spPr>
      </p:pic>
      <p:sp>
        <p:nvSpPr>
          <p:cNvPr id="644" name="Shape 644"/>
          <p:cNvSpPr/>
          <p:nvPr/>
        </p:nvSpPr>
        <p:spPr>
          <a:xfrm>
            <a:off x="3569525" y="3957250"/>
            <a:ext cx="4273199" cy="160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45" name="Shape 645"/>
          <p:cNvSpPr/>
          <p:nvPr/>
        </p:nvSpPr>
        <p:spPr>
          <a:xfrm>
            <a:off x="3569525" y="4317600"/>
            <a:ext cx="4273199" cy="160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idx="1" type="subTitle"/>
          </p:nvPr>
        </p:nvSpPr>
        <p:spPr>
          <a:xfrm>
            <a:off x="685800" y="3811612"/>
            <a:ext cx="4126799" cy="784799"/>
          </a:xfrm>
          <a:prstGeom prst="rect">
            <a:avLst/>
          </a:prstGeom>
        </p:spPr>
        <p:txBody>
          <a:bodyPr anchorCtr="0" anchor="t" bIns="91425" lIns="91425" rIns="91425" tIns="91425">
            <a:noAutofit/>
          </a:bodyPr>
          <a:lstStyle/>
          <a:p>
            <a:pPr lvl="0" rtl="0">
              <a:spcBef>
                <a:spcPts val="0"/>
              </a:spcBef>
              <a:buNone/>
            </a:pPr>
            <a:r>
              <a:rPr lang="en"/>
              <a:t>Simple Mail Transfer Protocol</a:t>
            </a:r>
          </a:p>
        </p:txBody>
      </p:sp>
      <p:sp>
        <p:nvSpPr>
          <p:cNvPr id="651" name="Shape 651"/>
          <p:cNvSpPr txBox="1"/>
          <p:nvPr>
            <p:ph type="ctrTitle"/>
          </p:nvPr>
        </p:nvSpPr>
        <p:spPr>
          <a:xfrm>
            <a:off x="685800" y="2334725"/>
            <a:ext cx="6946799" cy="1159799"/>
          </a:xfrm>
          <a:prstGeom prst="rect">
            <a:avLst/>
          </a:prstGeom>
        </p:spPr>
        <p:txBody>
          <a:bodyPr anchorCtr="0" anchor="b" bIns="91425" lIns="91425" rIns="91425" tIns="91425">
            <a:noAutofit/>
          </a:bodyPr>
          <a:lstStyle/>
          <a:p>
            <a:pPr lvl="0" rtl="0">
              <a:spcBef>
                <a:spcPts val="0"/>
              </a:spcBef>
              <a:buNone/>
            </a:pPr>
            <a:r>
              <a:rPr lang="en"/>
              <a:t>SMTP</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 name="Shape 655"/>
        <p:cNvGrpSpPr/>
        <p:nvPr/>
      </p:nvGrpSpPr>
      <p:grpSpPr>
        <a:xfrm>
          <a:off x="0" y="0"/>
          <a:ext cx="0" cy="0"/>
          <a:chOff x="0" y="0"/>
          <a:chExt cx="0" cy="0"/>
        </a:xfrm>
      </p:grpSpPr>
      <p:sp>
        <p:nvSpPr>
          <p:cNvPr id="656" name="Shape 65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SMTP server</a:t>
            </a:r>
          </a:p>
        </p:txBody>
      </p:sp>
      <p:sp>
        <p:nvSpPr>
          <p:cNvPr id="657" name="Shape 657"/>
          <p:cNvSpPr txBox="1"/>
          <p:nvPr>
            <p:ph idx="1" type="body"/>
          </p:nvPr>
        </p:nvSpPr>
        <p:spPr>
          <a:xfrm>
            <a:off x="0" y="1200150"/>
            <a:ext cx="4250400"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Launch the Internet Information Services (IIS) 6.0 Manager.</a:t>
            </a:r>
          </a:p>
          <a:p>
            <a:pPr indent="-342900" lvl="0" marL="457200" rtl="0">
              <a:spcBef>
                <a:spcPts val="0"/>
              </a:spcBef>
              <a:buClr>
                <a:srgbClr val="F3F3F3"/>
              </a:buClr>
              <a:buSzPct val="100000"/>
              <a:buFont typeface="Droid Sans"/>
              <a:buChar char="◈"/>
            </a:pPr>
            <a:r>
              <a:rPr lang="en" sz="1800"/>
              <a:t>Right-click on SMTP Virtual Server #1 and select Properties.</a:t>
            </a:r>
          </a:p>
          <a:p>
            <a:pPr indent="-342900" lvl="0" marL="457200" rtl="0">
              <a:spcBef>
                <a:spcPts val="0"/>
              </a:spcBef>
              <a:buClr>
                <a:srgbClr val="F3F3F3"/>
              </a:buClr>
              <a:buSzPct val="100000"/>
              <a:buFont typeface="Droid Sans"/>
              <a:buChar char="◈"/>
            </a:pPr>
            <a:r>
              <a:rPr lang="en" sz="1800"/>
              <a:t>Select the General tab and change the IP Address to the server’s IP address.</a:t>
            </a:r>
          </a:p>
          <a:p>
            <a:pPr lvl="0" rtl="0">
              <a:spcBef>
                <a:spcPts val="0"/>
              </a:spcBef>
              <a:buNone/>
            </a:pPr>
            <a:r>
              <a:t/>
            </a:r>
            <a:endParaRPr sz="1800"/>
          </a:p>
        </p:txBody>
      </p:sp>
      <p:pic>
        <p:nvPicPr>
          <p:cNvPr id="658" name="Shape 658"/>
          <p:cNvPicPr preferRelativeResize="0"/>
          <p:nvPr/>
        </p:nvPicPr>
        <p:blipFill>
          <a:blip r:embed="rId3">
            <a:alphaModFix/>
          </a:blip>
          <a:stretch>
            <a:fillRect/>
          </a:stretch>
        </p:blipFill>
        <p:spPr>
          <a:xfrm>
            <a:off x="4250400" y="1200150"/>
            <a:ext cx="3622650" cy="2340249"/>
          </a:xfrm>
          <a:prstGeom prst="rect">
            <a:avLst/>
          </a:prstGeom>
          <a:noFill/>
          <a:ln>
            <a:noFill/>
          </a:ln>
        </p:spPr>
      </p:pic>
      <p:pic>
        <p:nvPicPr>
          <p:cNvPr id="659" name="Shape 659"/>
          <p:cNvPicPr preferRelativeResize="0"/>
          <p:nvPr/>
        </p:nvPicPr>
        <p:blipFill>
          <a:blip r:embed="rId4">
            <a:alphaModFix/>
          </a:blip>
          <a:stretch>
            <a:fillRect/>
          </a:stretch>
        </p:blipFill>
        <p:spPr>
          <a:xfrm>
            <a:off x="6253925" y="1140551"/>
            <a:ext cx="2890075" cy="3229674"/>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SMTP server</a:t>
            </a:r>
          </a:p>
        </p:txBody>
      </p:sp>
      <p:sp>
        <p:nvSpPr>
          <p:cNvPr id="665" name="Shape 665"/>
          <p:cNvSpPr txBox="1"/>
          <p:nvPr>
            <p:ph idx="1" type="body"/>
          </p:nvPr>
        </p:nvSpPr>
        <p:spPr>
          <a:xfrm>
            <a:off x="228600" y="971700"/>
            <a:ext cx="8686800" cy="11646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the Delivery tab of the Connection window, set an external domain.</a:t>
            </a:r>
          </a:p>
        </p:txBody>
      </p:sp>
      <p:pic>
        <p:nvPicPr>
          <p:cNvPr id="666" name="Shape 666"/>
          <p:cNvPicPr preferRelativeResize="0"/>
          <p:nvPr/>
        </p:nvPicPr>
        <p:blipFill>
          <a:blip r:embed="rId3">
            <a:alphaModFix/>
          </a:blip>
          <a:stretch>
            <a:fillRect/>
          </a:stretch>
        </p:blipFill>
        <p:spPr>
          <a:xfrm>
            <a:off x="1496650" y="1524000"/>
            <a:ext cx="6350000" cy="3619500"/>
          </a:xfrm>
          <a:prstGeom prst="rect">
            <a:avLst/>
          </a:prstGeom>
          <a:noFill/>
          <a:ln>
            <a:noFill/>
          </a:ln>
        </p:spPr>
      </p:pic>
      <p:sp>
        <p:nvSpPr>
          <p:cNvPr id="667" name="Shape 667"/>
          <p:cNvSpPr/>
          <p:nvPr/>
        </p:nvSpPr>
        <p:spPr>
          <a:xfrm>
            <a:off x="4867450" y="2889575"/>
            <a:ext cx="2859599" cy="3575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SMTP server</a:t>
            </a:r>
          </a:p>
        </p:txBody>
      </p:sp>
      <p:sp>
        <p:nvSpPr>
          <p:cNvPr id="673" name="Shape 673"/>
          <p:cNvSpPr txBox="1"/>
          <p:nvPr>
            <p:ph idx="1" type="body"/>
          </p:nvPr>
        </p:nvSpPr>
        <p:spPr>
          <a:xfrm>
            <a:off x="228600" y="971700"/>
            <a:ext cx="8686800" cy="11646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Launch the Windows Firewall with Advanced Security console.</a:t>
            </a:r>
          </a:p>
          <a:p>
            <a:pPr indent="-342900" lvl="0" marL="457200" rtl="0">
              <a:spcBef>
                <a:spcPts val="0"/>
              </a:spcBef>
              <a:buClr>
                <a:srgbClr val="F3F3F3"/>
              </a:buClr>
              <a:buSzPct val="100000"/>
              <a:buFont typeface="Droid Sans"/>
              <a:buChar char="◈"/>
            </a:pPr>
            <a:r>
              <a:rPr lang="en" sz="1800"/>
              <a:t>Right-click on 'Inbound Rule' and select 'New Rule' to begin the wizard.</a:t>
            </a:r>
          </a:p>
        </p:txBody>
      </p:sp>
      <p:pic>
        <p:nvPicPr>
          <p:cNvPr id="674" name="Shape 674"/>
          <p:cNvPicPr preferRelativeResize="0"/>
          <p:nvPr/>
        </p:nvPicPr>
        <p:blipFill>
          <a:blip r:embed="rId3">
            <a:alphaModFix/>
          </a:blip>
          <a:stretch>
            <a:fillRect/>
          </a:stretch>
        </p:blipFill>
        <p:spPr>
          <a:xfrm>
            <a:off x="2108562" y="1870975"/>
            <a:ext cx="4926863" cy="3182749"/>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8" name="Shape 678"/>
        <p:cNvGrpSpPr/>
        <p:nvPr/>
      </p:nvGrpSpPr>
      <p:grpSpPr>
        <a:xfrm>
          <a:off x="0" y="0"/>
          <a:ext cx="0" cy="0"/>
          <a:chOff x="0" y="0"/>
          <a:chExt cx="0" cy="0"/>
        </a:xfrm>
      </p:grpSpPr>
      <p:sp>
        <p:nvSpPr>
          <p:cNvPr id="679" name="Shape 67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SMTP server</a:t>
            </a:r>
          </a:p>
        </p:txBody>
      </p:sp>
      <p:sp>
        <p:nvSpPr>
          <p:cNvPr id="680" name="Shape 680"/>
          <p:cNvSpPr txBox="1"/>
          <p:nvPr>
            <p:ph idx="1" type="body"/>
          </p:nvPr>
        </p:nvSpPr>
        <p:spPr>
          <a:xfrm>
            <a:off x="228600" y="971700"/>
            <a:ext cx="8686800" cy="11646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Select 'Port' and click Next.</a:t>
            </a:r>
          </a:p>
          <a:p>
            <a:pPr indent="-342900" lvl="0" marL="457200" rtl="0">
              <a:spcBef>
                <a:spcPts val="0"/>
              </a:spcBef>
              <a:buClr>
                <a:srgbClr val="F3F3F3"/>
              </a:buClr>
              <a:buSzPct val="100000"/>
              <a:buFont typeface="Droid Sans"/>
              <a:buChar char="◈"/>
            </a:pPr>
            <a:r>
              <a:rPr lang="en" sz="1800"/>
              <a:t>Set the local port to 25 and click Next.</a:t>
            </a:r>
          </a:p>
          <a:p>
            <a:pPr indent="-342900" lvl="0" marL="457200" rtl="0">
              <a:spcBef>
                <a:spcPts val="0"/>
              </a:spcBef>
              <a:buClr>
                <a:srgbClr val="F3F3F3"/>
              </a:buClr>
              <a:buSzPct val="100000"/>
              <a:buFont typeface="Droid Sans"/>
              <a:buChar char="◈"/>
            </a:pPr>
            <a:r>
              <a:rPr lang="en" sz="1800"/>
              <a:t>Choose 'Allow the connection' and click Next.</a:t>
            </a:r>
          </a:p>
        </p:txBody>
      </p:sp>
      <p:pic>
        <p:nvPicPr>
          <p:cNvPr id="681" name="Shape 681"/>
          <p:cNvPicPr preferRelativeResize="0"/>
          <p:nvPr/>
        </p:nvPicPr>
        <p:blipFill>
          <a:blip r:embed="rId3">
            <a:alphaModFix/>
          </a:blip>
          <a:stretch>
            <a:fillRect/>
          </a:stretch>
        </p:blipFill>
        <p:spPr>
          <a:xfrm>
            <a:off x="0" y="2566619"/>
            <a:ext cx="2977799" cy="2406055"/>
          </a:xfrm>
          <a:prstGeom prst="rect">
            <a:avLst/>
          </a:prstGeom>
          <a:noFill/>
          <a:ln>
            <a:noFill/>
          </a:ln>
        </p:spPr>
      </p:pic>
      <p:pic>
        <p:nvPicPr>
          <p:cNvPr id="682" name="Shape 682"/>
          <p:cNvPicPr preferRelativeResize="0"/>
          <p:nvPr/>
        </p:nvPicPr>
        <p:blipFill>
          <a:blip r:embed="rId4">
            <a:alphaModFix/>
          </a:blip>
          <a:stretch>
            <a:fillRect/>
          </a:stretch>
        </p:blipFill>
        <p:spPr>
          <a:xfrm>
            <a:off x="3083100" y="2566620"/>
            <a:ext cx="2977799" cy="2406055"/>
          </a:xfrm>
          <a:prstGeom prst="rect">
            <a:avLst/>
          </a:prstGeom>
          <a:noFill/>
          <a:ln>
            <a:noFill/>
          </a:ln>
        </p:spPr>
      </p:pic>
      <p:pic>
        <p:nvPicPr>
          <p:cNvPr id="683" name="Shape 683"/>
          <p:cNvPicPr preferRelativeResize="0"/>
          <p:nvPr/>
        </p:nvPicPr>
        <p:blipFill>
          <a:blip r:embed="rId5">
            <a:alphaModFix/>
          </a:blip>
          <a:stretch>
            <a:fillRect/>
          </a:stretch>
        </p:blipFill>
        <p:spPr>
          <a:xfrm>
            <a:off x="6166200" y="2566615"/>
            <a:ext cx="2977799" cy="2406059"/>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SMTP server</a:t>
            </a:r>
          </a:p>
        </p:txBody>
      </p:sp>
      <p:sp>
        <p:nvSpPr>
          <p:cNvPr id="689" name="Shape 689"/>
          <p:cNvSpPr txBox="1"/>
          <p:nvPr>
            <p:ph idx="1" type="body"/>
          </p:nvPr>
        </p:nvSpPr>
        <p:spPr>
          <a:xfrm>
            <a:off x="228600" y="971700"/>
            <a:ext cx="8686800" cy="11646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Uncheck 'Public' to prevent external access to the server. Click Next.</a:t>
            </a:r>
          </a:p>
          <a:p>
            <a:pPr indent="-342900" lvl="0" marL="457200" rtl="0">
              <a:spcBef>
                <a:spcPts val="0"/>
              </a:spcBef>
              <a:buClr>
                <a:srgbClr val="F3F3F3"/>
              </a:buClr>
              <a:buSzPct val="100000"/>
              <a:buFont typeface="Droid Sans"/>
              <a:buChar char="◈"/>
            </a:pPr>
            <a:r>
              <a:rPr lang="en" sz="1800"/>
              <a:t>Give the rule a name, and click Finish.</a:t>
            </a:r>
          </a:p>
          <a:p>
            <a:pPr indent="-342900" lvl="0" marL="457200" rtl="0">
              <a:spcBef>
                <a:spcPts val="0"/>
              </a:spcBef>
              <a:buClr>
                <a:srgbClr val="F3F3F3"/>
              </a:buClr>
              <a:buSzPct val="100000"/>
              <a:buFont typeface="Droid Sans"/>
              <a:buChar char="◈"/>
            </a:pPr>
            <a:r>
              <a:rPr lang="en" sz="1800"/>
              <a:t>You should now see a new rule enabled in the firewall management console.</a:t>
            </a:r>
          </a:p>
        </p:txBody>
      </p:sp>
      <p:pic>
        <p:nvPicPr>
          <p:cNvPr id="690" name="Shape 690"/>
          <p:cNvPicPr preferRelativeResize="0"/>
          <p:nvPr/>
        </p:nvPicPr>
        <p:blipFill>
          <a:blip r:embed="rId3">
            <a:alphaModFix/>
          </a:blip>
          <a:stretch>
            <a:fillRect/>
          </a:stretch>
        </p:blipFill>
        <p:spPr>
          <a:xfrm>
            <a:off x="0" y="2813327"/>
            <a:ext cx="2678924" cy="2164572"/>
          </a:xfrm>
          <a:prstGeom prst="rect">
            <a:avLst/>
          </a:prstGeom>
          <a:noFill/>
          <a:ln>
            <a:noFill/>
          </a:ln>
        </p:spPr>
      </p:pic>
      <p:pic>
        <p:nvPicPr>
          <p:cNvPr id="691" name="Shape 691"/>
          <p:cNvPicPr preferRelativeResize="0"/>
          <p:nvPr/>
        </p:nvPicPr>
        <p:blipFill>
          <a:blip r:embed="rId4">
            <a:alphaModFix/>
          </a:blip>
          <a:stretch>
            <a:fillRect/>
          </a:stretch>
        </p:blipFill>
        <p:spPr>
          <a:xfrm>
            <a:off x="2743812" y="2813320"/>
            <a:ext cx="2678924" cy="2164591"/>
          </a:xfrm>
          <a:prstGeom prst="rect">
            <a:avLst/>
          </a:prstGeom>
          <a:noFill/>
          <a:ln>
            <a:noFill/>
          </a:ln>
        </p:spPr>
      </p:pic>
      <p:pic>
        <p:nvPicPr>
          <p:cNvPr id="692" name="Shape 692"/>
          <p:cNvPicPr preferRelativeResize="0"/>
          <p:nvPr/>
        </p:nvPicPr>
        <p:blipFill>
          <a:blip r:embed="rId5">
            <a:alphaModFix/>
          </a:blip>
          <a:stretch>
            <a:fillRect/>
          </a:stretch>
        </p:blipFill>
        <p:spPr>
          <a:xfrm>
            <a:off x="5487626" y="2813325"/>
            <a:ext cx="3656373" cy="2164574"/>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x="0" y="0"/>
          <a:ext cx="0" cy="0"/>
          <a:chOff x="0" y="0"/>
          <a:chExt cx="0" cy="0"/>
        </a:xfrm>
      </p:grpSpPr>
      <p:sp>
        <p:nvSpPr>
          <p:cNvPr id="697" name="Shape 69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integrated windows authentication to access the mail server.</a:t>
            </a:r>
          </a:p>
        </p:txBody>
      </p:sp>
      <p:pic>
        <p:nvPicPr>
          <p:cNvPr id="698" name="Shape 698"/>
          <p:cNvPicPr preferRelativeResize="0"/>
          <p:nvPr/>
        </p:nvPicPr>
        <p:blipFill>
          <a:blip r:embed="rId3">
            <a:alphaModFix/>
          </a:blip>
          <a:stretch>
            <a:fillRect/>
          </a:stretch>
        </p:blipFill>
        <p:spPr>
          <a:xfrm>
            <a:off x="771474" y="1683750"/>
            <a:ext cx="2954491" cy="3301650"/>
          </a:xfrm>
          <a:prstGeom prst="rect">
            <a:avLst/>
          </a:prstGeom>
          <a:noFill/>
          <a:ln>
            <a:noFill/>
          </a:ln>
        </p:spPr>
      </p:pic>
      <p:sp>
        <p:nvSpPr>
          <p:cNvPr id="699" name="Shape 699"/>
          <p:cNvSpPr txBox="1"/>
          <p:nvPr>
            <p:ph idx="1" type="body"/>
          </p:nvPr>
        </p:nvSpPr>
        <p:spPr>
          <a:xfrm>
            <a:off x="228600" y="971700"/>
            <a:ext cx="8686800" cy="11646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Open SMTP properties and click Authentication</a:t>
            </a:r>
          </a:p>
          <a:p>
            <a:pPr indent="-342900" lvl="0" marL="457200" rtl="0">
              <a:spcBef>
                <a:spcPts val="0"/>
              </a:spcBef>
              <a:buClr>
                <a:srgbClr val="F3F3F3"/>
              </a:buClr>
              <a:buSzPct val="100000"/>
              <a:buFont typeface="Droid Sans"/>
              <a:buChar char="◈"/>
            </a:pPr>
            <a:r>
              <a:rPr lang="en" sz="1800"/>
              <a:t>Make sure Integrated Windows Authentication is checked</a:t>
            </a:r>
          </a:p>
        </p:txBody>
      </p:sp>
      <p:pic>
        <p:nvPicPr>
          <p:cNvPr id="700" name="Shape 700"/>
          <p:cNvPicPr preferRelativeResize="0"/>
          <p:nvPr/>
        </p:nvPicPr>
        <p:blipFill>
          <a:blip r:embed="rId4">
            <a:alphaModFix/>
          </a:blip>
          <a:stretch>
            <a:fillRect/>
          </a:stretch>
        </p:blipFill>
        <p:spPr>
          <a:xfrm>
            <a:off x="4936150" y="1683750"/>
            <a:ext cx="3309999" cy="3301649"/>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Configure outbound security to integrated windows authentication </a:t>
            </a:r>
          </a:p>
        </p:txBody>
      </p:sp>
      <p:sp>
        <p:nvSpPr>
          <p:cNvPr id="706" name="Shape 706"/>
          <p:cNvSpPr txBox="1"/>
          <p:nvPr>
            <p:ph idx="1" type="body"/>
          </p:nvPr>
        </p:nvSpPr>
        <p:spPr>
          <a:xfrm>
            <a:off x="0" y="1200150"/>
            <a:ext cx="3203699"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In Properties select the Delivery tab and then click Outbound Security</a:t>
            </a:r>
          </a:p>
          <a:p>
            <a:pPr indent="-342900" lvl="0" marL="457200" rtl="0">
              <a:spcBef>
                <a:spcPts val="0"/>
              </a:spcBef>
              <a:buClr>
                <a:srgbClr val="F3F3F3"/>
              </a:buClr>
              <a:buSzPct val="100000"/>
              <a:buFont typeface="Droid Sans"/>
              <a:buChar char="◈"/>
            </a:pPr>
            <a:r>
              <a:rPr lang="en" sz="1800"/>
              <a:t>Select the Integrated Windows Authentication and put in your account name and password</a:t>
            </a:r>
          </a:p>
        </p:txBody>
      </p:sp>
      <p:pic>
        <p:nvPicPr>
          <p:cNvPr id="707" name="Shape 707"/>
          <p:cNvPicPr preferRelativeResize="0"/>
          <p:nvPr/>
        </p:nvPicPr>
        <p:blipFill>
          <a:blip r:embed="rId3">
            <a:alphaModFix/>
          </a:blip>
          <a:stretch>
            <a:fillRect/>
          </a:stretch>
        </p:blipFill>
        <p:spPr>
          <a:xfrm>
            <a:off x="3203720" y="1858595"/>
            <a:ext cx="2603025" cy="2918199"/>
          </a:xfrm>
          <a:prstGeom prst="rect">
            <a:avLst/>
          </a:prstGeom>
          <a:noFill/>
          <a:ln>
            <a:noFill/>
          </a:ln>
        </p:spPr>
      </p:pic>
      <p:pic>
        <p:nvPicPr>
          <p:cNvPr id="708" name="Shape 708"/>
          <p:cNvPicPr preferRelativeResize="0"/>
          <p:nvPr/>
        </p:nvPicPr>
        <p:blipFill>
          <a:blip r:embed="rId4">
            <a:alphaModFix/>
          </a:blip>
          <a:stretch>
            <a:fillRect/>
          </a:stretch>
        </p:blipFill>
        <p:spPr>
          <a:xfrm>
            <a:off x="6100675" y="1944012"/>
            <a:ext cx="2679700" cy="2747374"/>
          </a:xfrm>
          <a:prstGeom prst="rect">
            <a:avLst/>
          </a:prstGeom>
          <a:noFill/>
          <a:ln>
            <a:noFill/>
          </a:ln>
        </p:spPr>
      </p:pic>
      <p:sp>
        <p:nvSpPr>
          <p:cNvPr id="709" name="Shape 709"/>
          <p:cNvSpPr/>
          <p:nvPr/>
        </p:nvSpPr>
        <p:spPr>
          <a:xfrm>
            <a:off x="3312250" y="4253300"/>
            <a:ext cx="780300" cy="175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connection control to IP addresses 192.168.1.10, 192.168.1.11, 192.168.1.12 and the server itself</a:t>
            </a:r>
          </a:p>
        </p:txBody>
      </p:sp>
      <p:sp>
        <p:nvSpPr>
          <p:cNvPr id="715" name="Shape 715"/>
          <p:cNvSpPr txBox="1"/>
          <p:nvPr>
            <p:ph idx="1" type="body"/>
          </p:nvPr>
        </p:nvSpPr>
        <p:spPr>
          <a:xfrm>
            <a:off x="-150" y="971700"/>
            <a:ext cx="9144000" cy="1255799"/>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Again in Properties, select the Access tab and then click Connection</a:t>
            </a:r>
          </a:p>
          <a:p>
            <a:pPr indent="-342900" lvl="0" marL="457200" rtl="0">
              <a:spcBef>
                <a:spcPts val="0"/>
              </a:spcBef>
              <a:buClr>
                <a:srgbClr val="F3F3F3"/>
              </a:buClr>
              <a:buSzPct val="100000"/>
              <a:buFont typeface="Droid Sans"/>
              <a:buChar char="◈"/>
            </a:pPr>
            <a:r>
              <a:rPr lang="en" sz="1800"/>
              <a:t>Select Only the list below then click add and add the IP addresses you want to be able to control the SMTP server</a:t>
            </a:r>
          </a:p>
        </p:txBody>
      </p:sp>
      <p:pic>
        <p:nvPicPr>
          <p:cNvPr id="716" name="Shape 716"/>
          <p:cNvPicPr preferRelativeResize="0"/>
          <p:nvPr/>
        </p:nvPicPr>
        <p:blipFill>
          <a:blip r:embed="rId3">
            <a:alphaModFix/>
          </a:blip>
          <a:stretch>
            <a:fillRect/>
          </a:stretch>
        </p:blipFill>
        <p:spPr>
          <a:xfrm>
            <a:off x="2708450" y="2633125"/>
            <a:ext cx="3176075" cy="2510375"/>
          </a:xfrm>
          <a:prstGeom prst="rect">
            <a:avLst/>
          </a:prstGeom>
          <a:noFill/>
          <a:ln>
            <a:noFill/>
          </a:ln>
        </p:spPr>
      </p:pic>
      <p:pic>
        <p:nvPicPr>
          <p:cNvPr id="717" name="Shape 717"/>
          <p:cNvPicPr preferRelativeResize="0"/>
          <p:nvPr/>
        </p:nvPicPr>
        <p:blipFill>
          <a:blip r:embed="rId4">
            <a:alphaModFix/>
          </a:blip>
          <a:stretch>
            <a:fillRect/>
          </a:stretch>
        </p:blipFill>
        <p:spPr>
          <a:xfrm>
            <a:off x="5884525" y="2259150"/>
            <a:ext cx="3291649" cy="2884349"/>
          </a:xfrm>
          <a:prstGeom prst="rect">
            <a:avLst/>
          </a:prstGeom>
          <a:noFill/>
          <a:ln>
            <a:noFill/>
          </a:ln>
        </p:spPr>
      </p:pic>
      <p:pic>
        <p:nvPicPr>
          <p:cNvPr id="718" name="Shape 718"/>
          <p:cNvPicPr preferRelativeResize="0"/>
          <p:nvPr/>
        </p:nvPicPr>
        <p:blipFill>
          <a:blip r:embed="rId5">
            <a:alphaModFix/>
          </a:blip>
          <a:stretch>
            <a:fillRect/>
          </a:stretch>
        </p:blipFill>
        <p:spPr>
          <a:xfrm>
            <a:off x="0" y="2116800"/>
            <a:ext cx="2708450" cy="302669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3272099" y="1138775"/>
            <a:ext cx="5871900" cy="3859175"/>
          </a:xfrm>
          <a:prstGeom prst="rect">
            <a:avLst/>
          </a:prstGeom>
          <a:noFill/>
          <a:ln>
            <a:noFill/>
          </a:ln>
        </p:spPr>
      </p:pic>
      <p:sp>
        <p:nvSpPr>
          <p:cNvPr id="123" name="Shape 12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24" name="Shape 124"/>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Now since you are setting up a DHCP server, select ‘DHCP Server’. File and Storage Services will automatically be checked. Click Next.</a:t>
            </a:r>
          </a:p>
        </p:txBody>
      </p:sp>
      <p:sp>
        <p:nvSpPr>
          <p:cNvPr id="125" name="Shape 125"/>
          <p:cNvSpPr/>
          <p:nvPr/>
        </p:nvSpPr>
        <p:spPr>
          <a:xfrm>
            <a:off x="7144575" y="41869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6" name="Shape 126"/>
          <p:cNvSpPr/>
          <p:nvPr/>
        </p:nvSpPr>
        <p:spPr>
          <a:xfrm>
            <a:off x="5198450" y="2916150"/>
            <a:ext cx="397200" cy="1721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
        <p:nvSpPr>
          <p:cNvPr id="127" name="Shape 127"/>
          <p:cNvSpPr/>
          <p:nvPr/>
        </p:nvSpPr>
        <p:spPr>
          <a:xfrm>
            <a:off x="5198450" y="3293450"/>
            <a:ext cx="397200" cy="172199"/>
          </a:xfrm>
          <a:prstGeom prst="rightArrow">
            <a:avLst>
              <a:gd fmla="val 50000" name="adj1"/>
              <a:gd fmla="val 50000" name="adj2"/>
            </a:avLst>
          </a:prstGeom>
          <a:solidFill>
            <a:srgbClr val="FF00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only the server to relay through the mail server.</a:t>
            </a:r>
          </a:p>
        </p:txBody>
      </p:sp>
      <p:sp>
        <p:nvSpPr>
          <p:cNvPr id="724" name="Shape 724"/>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To allow only the server you just remove the other IPs until the server is the only one left</a:t>
            </a:r>
          </a:p>
        </p:txBody>
      </p:sp>
      <p:pic>
        <p:nvPicPr>
          <p:cNvPr id="725" name="Shape 725"/>
          <p:cNvPicPr preferRelativeResize="0"/>
          <p:nvPr/>
        </p:nvPicPr>
        <p:blipFill>
          <a:blip r:embed="rId3">
            <a:alphaModFix/>
          </a:blip>
          <a:stretch>
            <a:fillRect/>
          </a:stretch>
        </p:blipFill>
        <p:spPr>
          <a:xfrm>
            <a:off x="5275125" y="1827962"/>
            <a:ext cx="3771900" cy="300037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max connection= 100</a:t>
            </a:r>
          </a:p>
        </p:txBody>
      </p:sp>
      <p:sp>
        <p:nvSpPr>
          <p:cNvPr id="731" name="Shape 731"/>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Under the general tab, check the ‘Limit number of connections to:’ and type 100 in the box. Click ‘Apply’</a:t>
            </a:r>
          </a:p>
        </p:txBody>
      </p:sp>
      <p:pic>
        <p:nvPicPr>
          <p:cNvPr id="732" name="Shape 732"/>
          <p:cNvPicPr preferRelativeResize="0"/>
          <p:nvPr/>
        </p:nvPicPr>
        <p:blipFill>
          <a:blip r:embed="rId3">
            <a:alphaModFix/>
          </a:blip>
          <a:stretch>
            <a:fillRect/>
          </a:stretch>
        </p:blipFill>
        <p:spPr>
          <a:xfrm>
            <a:off x="5430649" y="1515300"/>
            <a:ext cx="3713350" cy="3628200"/>
          </a:xfrm>
          <a:prstGeom prst="rect">
            <a:avLst/>
          </a:prstGeom>
          <a:noFill/>
          <a:ln>
            <a:noFill/>
          </a:ln>
        </p:spPr>
      </p:pic>
      <p:sp>
        <p:nvSpPr>
          <p:cNvPr id="733" name="Shape 733"/>
          <p:cNvSpPr/>
          <p:nvPr/>
        </p:nvSpPr>
        <p:spPr>
          <a:xfrm>
            <a:off x="5565207" y="3257895"/>
            <a:ext cx="3283499" cy="213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sp>
        <p:nvSpPr>
          <p:cNvPr id="738" name="Shape 73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Turn on logging</a:t>
            </a:r>
          </a:p>
        </p:txBody>
      </p:sp>
      <p:sp>
        <p:nvSpPr>
          <p:cNvPr id="739" name="Shape 739"/>
          <p:cNvSpPr txBox="1"/>
          <p:nvPr>
            <p:ph idx="1" type="body"/>
          </p:nvPr>
        </p:nvSpPr>
        <p:spPr>
          <a:xfrm>
            <a:off x="0" y="1276350"/>
            <a:ext cx="4250400" cy="3628200"/>
          </a:xfrm>
          <a:prstGeom prst="rect">
            <a:avLst/>
          </a:prstGeom>
        </p:spPr>
        <p:txBody>
          <a:bodyPr anchorCtr="0" anchor="t" bIns="91425" lIns="91425" rIns="91425" tIns="91425">
            <a:noAutofit/>
          </a:bodyPr>
          <a:lstStyle/>
          <a:p>
            <a:pPr lvl="0" rtl="0">
              <a:spcBef>
                <a:spcPts val="0"/>
              </a:spcBef>
              <a:buNone/>
            </a:pPr>
            <a:r>
              <a:rPr lang="en"/>
              <a:t>Under the ‘General’ tab Check the ‘Enable logging’ box.</a:t>
            </a:r>
          </a:p>
        </p:txBody>
      </p:sp>
      <p:pic>
        <p:nvPicPr>
          <p:cNvPr id="740" name="Shape 740"/>
          <p:cNvPicPr preferRelativeResize="0"/>
          <p:nvPr/>
        </p:nvPicPr>
        <p:blipFill>
          <a:blip r:embed="rId3">
            <a:alphaModFix/>
          </a:blip>
          <a:stretch>
            <a:fillRect/>
          </a:stretch>
        </p:blipFill>
        <p:spPr>
          <a:xfrm>
            <a:off x="5725700" y="1276350"/>
            <a:ext cx="3418299" cy="3900050"/>
          </a:xfrm>
          <a:prstGeom prst="rect">
            <a:avLst/>
          </a:prstGeom>
          <a:noFill/>
          <a:ln>
            <a:noFill/>
          </a:ln>
        </p:spPr>
      </p:pic>
      <p:sp>
        <p:nvSpPr>
          <p:cNvPr id="741" name="Shape 741"/>
          <p:cNvSpPr/>
          <p:nvPr/>
        </p:nvSpPr>
        <p:spPr>
          <a:xfrm>
            <a:off x="6073805" y="4046253"/>
            <a:ext cx="791999" cy="157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5" name="Shape 745"/>
        <p:cNvGrpSpPr/>
        <p:nvPr/>
      </p:nvGrpSpPr>
      <p:grpSpPr>
        <a:xfrm>
          <a:off x="0" y="0"/>
          <a:ext cx="0" cy="0"/>
          <a:chOff x="0" y="0"/>
          <a:chExt cx="0" cy="0"/>
        </a:xfrm>
      </p:grpSpPr>
      <p:sp>
        <p:nvSpPr>
          <p:cNvPr id="746" name="Shape 74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Grant operator permissions to CEO</a:t>
            </a:r>
          </a:p>
        </p:txBody>
      </p:sp>
      <p:sp>
        <p:nvSpPr>
          <p:cNvPr id="747" name="Shape 747"/>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Open the ‘Security’ tab. Click ‘Add’ and select the CEO.</a:t>
            </a:r>
          </a:p>
        </p:txBody>
      </p:sp>
      <p:pic>
        <p:nvPicPr>
          <p:cNvPr id="748" name="Shape 748"/>
          <p:cNvPicPr preferRelativeResize="0"/>
          <p:nvPr/>
        </p:nvPicPr>
        <p:blipFill>
          <a:blip r:embed="rId3">
            <a:alphaModFix/>
          </a:blip>
          <a:stretch>
            <a:fillRect/>
          </a:stretch>
        </p:blipFill>
        <p:spPr>
          <a:xfrm>
            <a:off x="5079775" y="1200148"/>
            <a:ext cx="4064224" cy="3943349"/>
          </a:xfrm>
          <a:prstGeom prst="rect">
            <a:avLst/>
          </a:prstGeom>
          <a:noFill/>
          <a:ln>
            <a:noFill/>
          </a:ln>
        </p:spPr>
      </p:pic>
      <p:sp>
        <p:nvSpPr>
          <p:cNvPr id="749" name="Shape 749"/>
          <p:cNvSpPr/>
          <p:nvPr/>
        </p:nvSpPr>
        <p:spPr>
          <a:xfrm>
            <a:off x="5357367" y="3178033"/>
            <a:ext cx="751800" cy="212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3" name="Shape 753"/>
        <p:cNvGrpSpPr/>
        <p:nvPr/>
      </p:nvGrpSpPr>
      <p:grpSpPr>
        <a:xfrm>
          <a:off x="0" y="0"/>
          <a:ext cx="0" cy="0"/>
          <a:chOff x="0" y="0"/>
          <a:chExt cx="0" cy="0"/>
        </a:xfrm>
      </p:grpSpPr>
      <p:sp>
        <p:nvSpPr>
          <p:cNvPr id="754" name="Shape 75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Perform reverse dns lookup on incoming mails</a:t>
            </a:r>
          </a:p>
        </p:txBody>
      </p:sp>
      <p:sp>
        <p:nvSpPr>
          <p:cNvPr id="755" name="Shape 755"/>
          <p:cNvSpPr txBox="1"/>
          <p:nvPr>
            <p:ph idx="1" type="body"/>
          </p:nvPr>
        </p:nvSpPr>
        <p:spPr>
          <a:xfrm>
            <a:off x="0" y="1200150"/>
            <a:ext cx="2832899" cy="3628200"/>
          </a:xfrm>
          <a:prstGeom prst="rect">
            <a:avLst/>
          </a:prstGeom>
        </p:spPr>
        <p:txBody>
          <a:bodyPr anchorCtr="0" anchor="t" bIns="91425" lIns="91425" rIns="91425" tIns="91425">
            <a:noAutofit/>
          </a:bodyPr>
          <a:lstStyle/>
          <a:p>
            <a:pPr lvl="0" rtl="0">
              <a:spcBef>
                <a:spcPts val="0"/>
              </a:spcBef>
              <a:buNone/>
            </a:pPr>
            <a:r>
              <a:rPr lang="en"/>
              <a:t>Under the ‘Delivery’ tab, click on ‘Advanced’. Check the ‘Perform reverse DNS...’ box.</a:t>
            </a:r>
          </a:p>
        </p:txBody>
      </p:sp>
      <p:pic>
        <p:nvPicPr>
          <p:cNvPr id="756" name="Shape 756"/>
          <p:cNvPicPr preferRelativeResize="0"/>
          <p:nvPr/>
        </p:nvPicPr>
        <p:blipFill>
          <a:blip r:embed="rId3">
            <a:alphaModFix/>
          </a:blip>
          <a:stretch>
            <a:fillRect/>
          </a:stretch>
        </p:blipFill>
        <p:spPr>
          <a:xfrm>
            <a:off x="5391150" y="1479375"/>
            <a:ext cx="3752850" cy="3676650"/>
          </a:xfrm>
          <a:prstGeom prst="rect">
            <a:avLst/>
          </a:prstGeom>
          <a:noFill/>
          <a:ln>
            <a:noFill/>
          </a:ln>
        </p:spPr>
      </p:pic>
      <p:pic>
        <p:nvPicPr>
          <p:cNvPr id="757" name="Shape 757"/>
          <p:cNvPicPr preferRelativeResize="0"/>
          <p:nvPr/>
        </p:nvPicPr>
        <p:blipFill>
          <a:blip r:embed="rId4">
            <a:alphaModFix/>
          </a:blip>
          <a:stretch>
            <a:fillRect/>
          </a:stretch>
        </p:blipFill>
        <p:spPr>
          <a:xfrm>
            <a:off x="2833020" y="2149870"/>
            <a:ext cx="2603025" cy="2918199"/>
          </a:xfrm>
          <a:prstGeom prst="rect">
            <a:avLst/>
          </a:prstGeom>
          <a:noFill/>
          <a:ln>
            <a:noFill/>
          </a:ln>
        </p:spPr>
      </p:pic>
      <p:sp>
        <p:nvSpPr>
          <p:cNvPr id="758" name="Shape 758"/>
          <p:cNvSpPr/>
          <p:nvPr/>
        </p:nvSpPr>
        <p:spPr>
          <a:xfrm>
            <a:off x="4610850" y="4543225"/>
            <a:ext cx="780300" cy="175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59" name="Shape 759"/>
          <p:cNvSpPr/>
          <p:nvPr/>
        </p:nvSpPr>
        <p:spPr>
          <a:xfrm>
            <a:off x="5535575" y="3939225"/>
            <a:ext cx="2603099" cy="175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3" name="Shape 763"/>
        <p:cNvGrpSpPr/>
        <p:nvPr/>
      </p:nvGrpSpPr>
      <p:grpSpPr>
        <a:xfrm>
          <a:off x="0" y="0"/>
          <a:ext cx="0" cy="0"/>
          <a:chOff x="0" y="0"/>
          <a:chExt cx="0" cy="0"/>
        </a:xfrm>
      </p:grpSpPr>
      <p:sp>
        <p:nvSpPr>
          <p:cNvPr id="764" name="Shape 764"/>
          <p:cNvSpPr txBox="1"/>
          <p:nvPr>
            <p:ph idx="1" type="subTitle"/>
          </p:nvPr>
        </p:nvSpPr>
        <p:spPr>
          <a:xfrm>
            <a:off x="685800" y="3811612"/>
            <a:ext cx="4126799" cy="784799"/>
          </a:xfrm>
          <a:prstGeom prst="rect">
            <a:avLst/>
          </a:prstGeom>
        </p:spPr>
        <p:txBody>
          <a:bodyPr anchorCtr="0" anchor="t" bIns="91425" lIns="91425" rIns="91425" tIns="91425">
            <a:noAutofit/>
          </a:bodyPr>
          <a:lstStyle/>
          <a:p>
            <a:pPr>
              <a:spcBef>
                <a:spcPts val="0"/>
              </a:spcBef>
              <a:buNone/>
            </a:pPr>
            <a:r>
              <a:t/>
            </a:r>
            <a:endParaRPr/>
          </a:p>
        </p:txBody>
      </p:sp>
      <p:sp>
        <p:nvSpPr>
          <p:cNvPr id="765" name="Shape 765"/>
          <p:cNvSpPr txBox="1"/>
          <p:nvPr>
            <p:ph type="ctrTitle"/>
          </p:nvPr>
        </p:nvSpPr>
        <p:spPr>
          <a:xfrm>
            <a:off x="685800" y="2334725"/>
            <a:ext cx="7485599" cy="1159799"/>
          </a:xfrm>
          <a:prstGeom prst="rect">
            <a:avLst/>
          </a:prstGeom>
        </p:spPr>
        <p:txBody>
          <a:bodyPr anchorCtr="0" anchor="b" bIns="91425" lIns="91425" rIns="91425" tIns="91425">
            <a:noAutofit/>
          </a:bodyPr>
          <a:lstStyle/>
          <a:p>
            <a:pPr>
              <a:spcBef>
                <a:spcPts val="0"/>
              </a:spcBef>
              <a:buNone/>
            </a:pPr>
            <a:r>
              <a:rPr lang="en"/>
              <a:t>Remote Desktop</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9" name="Shape 769"/>
        <p:cNvGrpSpPr/>
        <p:nvPr/>
      </p:nvGrpSpPr>
      <p:grpSpPr>
        <a:xfrm>
          <a:off x="0" y="0"/>
          <a:ext cx="0" cy="0"/>
          <a:chOff x="0" y="0"/>
          <a:chExt cx="0" cy="0"/>
        </a:xfrm>
      </p:grpSpPr>
      <p:sp>
        <p:nvSpPr>
          <p:cNvPr id="770" name="Shape 77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Remote desktop services with the following properties:</a:t>
            </a:r>
          </a:p>
        </p:txBody>
      </p:sp>
      <p:sp>
        <p:nvSpPr>
          <p:cNvPr id="771" name="Shape 771"/>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a:t>Before we can start configuring Remote Desktop, we have to install the RD Role to the server.</a:t>
            </a:r>
          </a:p>
        </p:txBody>
      </p:sp>
      <p:pic>
        <p:nvPicPr>
          <p:cNvPr id="772" name="Shape 772"/>
          <p:cNvPicPr preferRelativeResize="0"/>
          <p:nvPr/>
        </p:nvPicPr>
        <p:blipFill>
          <a:blip r:embed="rId3">
            <a:alphaModFix/>
          </a:blip>
          <a:stretch>
            <a:fillRect/>
          </a:stretch>
        </p:blipFill>
        <p:spPr>
          <a:xfrm>
            <a:off x="3780471" y="1200150"/>
            <a:ext cx="5363529" cy="3943349"/>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6" name="Shape 776"/>
        <p:cNvGrpSpPr/>
        <p:nvPr/>
      </p:nvGrpSpPr>
      <p:grpSpPr>
        <a:xfrm>
          <a:off x="0" y="0"/>
          <a:ext cx="0" cy="0"/>
          <a:chOff x="0" y="0"/>
          <a:chExt cx="0" cy="0"/>
        </a:xfrm>
      </p:grpSpPr>
      <p:sp>
        <p:nvSpPr>
          <p:cNvPr id="777" name="Shape 77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Permissions for later</a:t>
            </a:r>
          </a:p>
        </p:txBody>
      </p:sp>
      <p:sp>
        <p:nvSpPr>
          <p:cNvPr id="778" name="Shape 778"/>
          <p:cNvSpPr txBox="1"/>
          <p:nvPr>
            <p:ph idx="1" type="body"/>
          </p:nvPr>
        </p:nvSpPr>
        <p:spPr>
          <a:xfrm>
            <a:off x="0" y="1200150"/>
            <a:ext cx="3755399" cy="3628200"/>
          </a:xfrm>
          <a:prstGeom prst="rect">
            <a:avLst/>
          </a:prstGeom>
        </p:spPr>
        <p:txBody>
          <a:bodyPr anchorCtr="0" anchor="t" bIns="91425" lIns="91425" rIns="91425" tIns="91425">
            <a:noAutofit/>
          </a:bodyPr>
          <a:lstStyle/>
          <a:p>
            <a:pPr lvl="0" rtl="0">
              <a:spcBef>
                <a:spcPts val="0"/>
              </a:spcBef>
              <a:buNone/>
            </a:pPr>
            <a:r>
              <a:rPr lang="en"/>
              <a:t>While setting up the server you will be prompted to decide who can access it. Add user 1 and 2 for a later step.</a:t>
            </a:r>
          </a:p>
        </p:txBody>
      </p:sp>
      <p:pic>
        <p:nvPicPr>
          <p:cNvPr id="779" name="Shape 779"/>
          <p:cNvPicPr preferRelativeResize="0"/>
          <p:nvPr/>
        </p:nvPicPr>
        <p:blipFill>
          <a:blip r:embed="rId3">
            <a:alphaModFix/>
          </a:blip>
          <a:stretch>
            <a:fillRect/>
          </a:stretch>
        </p:blipFill>
        <p:spPr>
          <a:xfrm>
            <a:off x="3755445" y="1200150"/>
            <a:ext cx="5388555" cy="3943350"/>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sp>
        <p:nvSpPr>
          <p:cNvPr id="784" name="Shape 78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Max connections = 10</a:t>
            </a:r>
          </a:p>
        </p:txBody>
      </p:sp>
      <p:sp>
        <p:nvSpPr>
          <p:cNvPr id="785" name="Shape 785"/>
          <p:cNvSpPr txBox="1"/>
          <p:nvPr>
            <p:ph idx="1" type="body"/>
          </p:nvPr>
        </p:nvSpPr>
        <p:spPr>
          <a:xfrm>
            <a:off x="3202000" y="2495550"/>
            <a:ext cx="5941799" cy="2648100"/>
          </a:xfrm>
          <a:prstGeom prst="rect">
            <a:avLst/>
          </a:prstGeom>
        </p:spPr>
        <p:txBody>
          <a:bodyPr anchorCtr="0" anchor="t" bIns="91425" lIns="91425" rIns="91425" tIns="91425">
            <a:noAutofit/>
          </a:bodyPr>
          <a:lstStyle/>
          <a:p>
            <a:pPr rtl="0">
              <a:spcBef>
                <a:spcPts val="0"/>
              </a:spcBef>
              <a:buNone/>
            </a:pPr>
            <a:r>
              <a:rPr lang="en" sz="1600"/>
              <a:t>In the Remote Desktop Session Configuration go under connections and right-click the name of your connection, from here click properties.</a:t>
            </a:r>
          </a:p>
          <a:p>
            <a:pPr lvl="0" rtl="0">
              <a:spcBef>
                <a:spcPts val="0"/>
              </a:spcBef>
              <a:buNone/>
            </a:pPr>
            <a:r>
              <a:rPr lang="en" sz="1600"/>
              <a:t>In the Network Adapter tab click maximum connections and set to 10.</a:t>
            </a:r>
          </a:p>
        </p:txBody>
      </p:sp>
      <p:pic>
        <p:nvPicPr>
          <p:cNvPr id="786" name="Shape 786"/>
          <p:cNvPicPr preferRelativeResize="0"/>
          <p:nvPr/>
        </p:nvPicPr>
        <p:blipFill>
          <a:blip r:embed="rId3">
            <a:alphaModFix/>
          </a:blip>
          <a:stretch>
            <a:fillRect/>
          </a:stretch>
        </p:blipFill>
        <p:spPr>
          <a:xfrm>
            <a:off x="3743312" y="1200150"/>
            <a:ext cx="5400675" cy="1295400"/>
          </a:xfrm>
          <a:prstGeom prst="rect">
            <a:avLst/>
          </a:prstGeom>
          <a:noFill/>
          <a:ln>
            <a:noFill/>
          </a:ln>
        </p:spPr>
      </p:pic>
      <p:pic>
        <p:nvPicPr>
          <p:cNvPr id="787" name="Shape 787"/>
          <p:cNvPicPr preferRelativeResize="0"/>
          <p:nvPr/>
        </p:nvPicPr>
        <p:blipFill>
          <a:blip r:embed="rId4">
            <a:alphaModFix/>
          </a:blip>
          <a:stretch>
            <a:fillRect/>
          </a:stretch>
        </p:blipFill>
        <p:spPr>
          <a:xfrm>
            <a:off x="0" y="1200150"/>
            <a:ext cx="3201999" cy="3943349"/>
          </a:xfrm>
          <a:prstGeom prst="rect">
            <a:avLst/>
          </a:prstGeom>
          <a:noFill/>
          <a:ln>
            <a:noFill/>
          </a:ln>
        </p:spPr>
      </p:pic>
      <p:sp>
        <p:nvSpPr>
          <p:cNvPr id="788" name="Shape 788"/>
          <p:cNvSpPr/>
          <p:nvPr/>
        </p:nvSpPr>
        <p:spPr>
          <a:xfrm>
            <a:off x="117625" y="2769575"/>
            <a:ext cx="2502300" cy="4169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Max monitors per sessions = 10</a:t>
            </a:r>
          </a:p>
        </p:txBody>
      </p:sp>
      <p:sp>
        <p:nvSpPr>
          <p:cNvPr id="794" name="Shape 794"/>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sz="1600"/>
              <a:t>In the same Properties window described in slide 94, choose the client settings tab.</a:t>
            </a:r>
          </a:p>
          <a:p>
            <a:pPr lvl="0" rtl="0">
              <a:spcBef>
                <a:spcPts val="0"/>
              </a:spcBef>
              <a:buNone/>
            </a:pPr>
            <a:r>
              <a:rPr lang="en" sz="1600"/>
              <a:t>Once here, find the monitor settings option and set the maximum number of monitors per session to 10.</a:t>
            </a:r>
          </a:p>
        </p:txBody>
      </p:sp>
      <p:pic>
        <p:nvPicPr>
          <p:cNvPr id="795" name="Shape 795"/>
          <p:cNvPicPr preferRelativeResize="0"/>
          <p:nvPr/>
        </p:nvPicPr>
        <p:blipFill>
          <a:blip r:embed="rId3">
            <a:alphaModFix/>
          </a:blip>
          <a:stretch>
            <a:fillRect/>
          </a:stretch>
        </p:blipFill>
        <p:spPr>
          <a:xfrm>
            <a:off x="5817173" y="1044523"/>
            <a:ext cx="3326824" cy="4098975"/>
          </a:xfrm>
          <a:prstGeom prst="rect">
            <a:avLst/>
          </a:prstGeom>
          <a:noFill/>
          <a:ln>
            <a:noFill/>
          </a:ln>
        </p:spPr>
      </p:pic>
      <p:sp>
        <p:nvSpPr>
          <p:cNvPr id="796" name="Shape 796"/>
          <p:cNvSpPr/>
          <p:nvPr/>
        </p:nvSpPr>
        <p:spPr>
          <a:xfrm>
            <a:off x="5924125" y="2288375"/>
            <a:ext cx="2641200" cy="4277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3232500" y="1130640"/>
            <a:ext cx="5911500" cy="3887160"/>
          </a:xfrm>
          <a:prstGeom prst="rect">
            <a:avLst/>
          </a:prstGeom>
          <a:noFill/>
          <a:ln>
            <a:noFill/>
          </a:ln>
        </p:spPr>
      </p:pic>
      <p:sp>
        <p:nvSpPr>
          <p:cNvPr id="133" name="Shape 13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and configure DHCP and set the IP pool from 192.168.1.100 to 192.168.1.200</a:t>
            </a:r>
          </a:p>
        </p:txBody>
      </p:sp>
      <p:sp>
        <p:nvSpPr>
          <p:cNvPr id="134" name="Shape 134"/>
          <p:cNvSpPr txBox="1"/>
          <p:nvPr>
            <p:ph idx="1" type="body"/>
          </p:nvPr>
        </p:nvSpPr>
        <p:spPr>
          <a:xfrm>
            <a:off x="0" y="971700"/>
            <a:ext cx="3232499" cy="4122299"/>
          </a:xfrm>
          <a:prstGeom prst="rect">
            <a:avLst/>
          </a:prstGeom>
        </p:spPr>
        <p:txBody>
          <a:bodyPr anchorCtr="0" anchor="t" bIns="91425" lIns="91425" rIns="91425" tIns="91425">
            <a:noAutofit/>
          </a:bodyPr>
          <a:lstStyle/>
          <a:p>
            <a:pPr lvl="0" rtl="0">
              <a:spcBef>
                <a:spcPts val="0"/>
              </a:spcBef>
              <a:buNone/>
            </a:pPr>
            <a:r>
              <a:rPr lang="en" sz="2400"/>
              <a:t>A simple DHCP server won’t require any special features, so leave them all unchecked.</a:t>
            </a:r>
          </a:p>
        </p:txBody>
      </p:sp>
      <p:sp>
        <p:nvSpPr>
          <p:cNvPr id="135" name="Shape 135"/>
          <p:cNvSpPr/>
          <p:nvPr/>
        </p:nvSpPr>
        <p:spPr>
          <a:xfrm>
            <a:off x="7144575" y="4186975"/>
            <a:ext cx="622199" cy="2978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sp>
        <p:nvSpPr>
          <p:cNvPr id="801" name="Shape 80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Always ask for password</a:t>
            </a:r>
          </a:p>
        </p:txBody>
      </p:sp>
      <p:sp>
        <p:nvSpPr>
          <p:cNvPr id="802" name="Shape 802"/>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sz="1600"/>
              <a:t>To configure to always prompt for a password, from the same properties box described in slide 94, choose the Log on Settings Tab.</a:t>
            </a:r>
          </a:p>
          <a:p>
            <a:pPr lvl="0" rtl="0">
              <a:spcBef>
                <a:spcPts val="0"/>
              </a:spcBef>
              <a:buNone/>
            </a:pPr>
            <a:r>
              <a:rPr lang="en" sz="1600"/>
              <a:t>From here check the box that says “Always prompt for password.”</a:t>
            </a:r>
          </a:p>
        </p:txBody>
      </p:sp>
      <p:pic>
        <p:nvPicPr>
          <p:cNvPr id="803" name="Shape 803"/>
          <p:cNvPicPr preferRelativeResize="0"/>
          <p:nvPr/>
        </p:nvPicPr>
        <p:blipFill>
          <a:blip r:embed="rId3">
            <a:alphaModFix/>
          </a:blip>
          <a:stretch>
            <a:fillRect/>
          </a:stretch>
        </p:blipFill>
        <p:spPr>
          <a:xfrm>
            <a:off x="5771585" y="971698"/>
            <a:ext cx="3372412" cy="4171799"/>
          </a:xfrm>
          <a:prstGeom prst="rect">
            <a:avLst/>
          </a:prstGeom>
          <a:noFill/>
          <a:ln>
            <a:noFill/>
          </a:ln>
        </p:spPr>
      </p:pic>
      <p:sp>
        <p:nvSpPr>
          <p:cNvPr id="804" name="Shape 804"/>
          <p:cNvSpPr/>
          <p:nvPr/>
        </p:nvSpPr>
        <p:spPr>
          <a:xfrm>
            <a:off x="6063125" y="3678500"/>
            <a:ext cx="1336800" cy="2138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8" name="Shape 808"/>
        <p:cNvGrpSpPr/>
        <p:nvPr/>
      </p:nvGrpSpPr>
      <p:grpSpPr>
        <a:xfrm>
          <a:off x="0" y="0"/>
          <a:ext cx="0" cy="0"/>
          <a:chOff x="0" y="0"/>
          <a:chExt cx="0" cy="0"/>
        </a:xfrm>
      </p:grpSpPr>
      <p:sp>
        <p:nvSpPr>
          <p:cNvPr id="809" name="Shape 80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Use client provided authentication</a:t>
            </a:r>
          </a:p>
        </p:txBody>
      </p:sp>
      <p:sp>
        <p:nvSpPr>
          <p:cNvPr id="810" name="Shape 810"/>
          <p:cNvSpPr txBox="1"/>
          <p:nvPr>
            <p:ph idx="1" type="body"/>
          </p:nvPr>
        </p:nvSpPr>
        <p:spPr>
          <a:xfrm>
            <a:off x="0" y="1200150"/>
            <a:ext cx="4250400" cy="3628200"/>
          </a:xfrm>
          <a:prstGeom prst="rect">
            <a:avLst/>
          </a:prstGeom>
        </p:spPr>
        <p:txBody>
          <a:bodyPr anchorCtr="0" anchor="t" bIns="91425" lIns="91425" rIns="91425" tIns="91425">
            <a:noAutofit/>
          </a:bodyPr>
          <a:lstStyle/>
          <a:p>
            <a:pPr lvl="0" rtl="0">
              <a:spcBef>
                <a:spcPts val="0"/>
              </a:spcBef>
              <a:buNone/>
            </a:pPr>
            <a:r>
              <a:rPr lang="en" sz="1600"/>
              <a:t>This box was checked automatically for me. However to make sure use the same properties window described in slide 94 and navigate to the Log on Settings tab. From here use the highlighted bubble to select whether client-provided authentication is used.</a:t>
            </a:r>
          </a:p>
        </p:txBody>
      </p:sp>
      <p:pic>
        <p:nvPicPr>
          <p:cNvPr id="811" name="Shape 811"/>
          <p:cNvPicPr preferRelativeResize="0"/>
          <p:nvPr/>
        </p:nvPicPr>
        <p:blipFill>
          <a:blip r:embed="rId3">
            <a:alphaModFix/>
          </a:blip>
          <a:stretch>
            <a:fillRect/>
          </a:stretch>
        </p:blipFill>
        <p:spPr>
          <a:xfrm>
            <a:off x="5838575" y="1028073"/>
            <a:ext cx="3305425" cy="4115425"/>
          </a:xfrm>
          <a:prstGeom prst="rect">
            <a:avLst/>
          </a:prstGeom>
          <a:noFill/>
          <a:ln>
            <a:noFill/>
          </a:ln>
        </p:spPr>
      </p:pic>
      <p:sp>
        <p:nvSpPr>
          <p:cNvPr id="812" name="Shape 812"/>
          <p:cNvSpPr/>
          <p:nvPr/>
        </p:nvSpPr>
        <p:spPr>
          <a:xfrm>
            <a:off x="6052425" y="1914100"/>
            <a:ext cx="1742999" cy="2030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End connection after 15 idle minutes</a:t>
            </a:r>
          </a:p>
        </p:txBody>
      </p:sp>
      <p:sp>
        <p:nvSpPr>
          <p:cNvPr id="818" name="Shape 818"/>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sz="1600"/>
              <a:t>Use the same properties window as described in slide 94. Click on the sessions tab at the top.</a:t>
            </a:r>
          </a:p>
          <a:p>
            <a:pPr rtl="0">
              <a:spcBef>
                <a:spcPts val="0"/>
              </a:spcBef>
              <a:buNone/>
            </a:pPr>
            <a:r>
              <a:rPr lang="en" sz="1600"/>
              <a:t>First you’ll have to override the user settings, check the box for this, highlighted in yellow.</a:t>
            </a:r>
          </a:p>
          <a:p>
            <a:pPr lvl="0" rtl="0">
              <a:spcBef>
                <a:spcPts val="0"/>
              </a:spcBef>
              <a:buNone/>
            </a:pPr>
            <a:r>
              <a:rPr lang="en" sz="1600"/>
              <a:t>Next, in the dropdown menu for Idle Session Limit, highlighted red, select 15 minutes.</a:t>
            </a:r>
          </a:p>
        </p:txBody>
      </p:sp>
      <p:pic>
        <p:nvPicPr>
          <p:cNvPr id="819" name="Shape 819"/>
          <p:cNvPicPr preferRelativeResize="0"/>
          <p:nvPr/>
        </p:nvPicPr>
        <p:blipFill>
          <a:blip r:embed="rId3">
            <a:alphaModFix/>
          </a:blip>
          <a:stretch>
            <a:fillRect/>
          </a:stretch>
        </p:blipFill>
        <p:spPr>
          <a:xfrm>
            <a:off x="5984625" y="1200150"/>
            <a:ext cx="3159374" cy="3943350"/>
          </a:xfrm>
          <a:prstGeom prst="rect">
            <a:avLst/>
          </a:prstGeom>
          <a:noFill/>
          <a:ln>
            <a:noFill/>
          </a:ln>
        </p:spPr>
      </p:pic>
      <p:sp>
        <p:nvSpPr>
          <p:cNvPr id="820" name="Shape 820"/>
          <p:cNvSpPr/>
          <p:nvPr/>
        </p:nvSpPr>
        <p:spPr>
          <a:xfrm>
            <a:off x="6159375" y="2267000"/>
            <a:ext cx="1026600" cy="1389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21" name="Shape 821"/>
          <p:cNvSpPr/>
          <p:nvPr/>
        </p:nvSpPr>
        <p:spPr>
          <a:xfrm>
            <a:off x="6319750" y="3113050"/>
            <a:ext cx="2619900" cy="2030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Disable audio and video recording</a:t>
            </a:r>
          </a:p>
        </p:txBody>
      </p:sp>
      <p:sp>
        <p:nvSpPr>
          <p:cNvPr id="827" name="Shape 827"/>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sz="1600"/>
              <a:t>Back in the Client Settings tab of the properties window described in slide 94, we can disable Audio Recording, as well as video and audio playback. The checkboxes for these options are highlighted.</a:t>
            </a:r>
          </a:p>
          <a:p>
            <a:pPr lvl="0" rtl="0">
              <a:spcBef>
                <a:spcPts val="0"/>
              </a:spcBef>
              <a:buNone/>
            </a:pPr>
            <a:r>
              <a:rPr lang="en" sz="1600"/>
              <a:t>Video recording seems to require third party software. </a:t>
            </a:r>
          </a:p>
        </p:txBody>
      </p:sp>
      <p:pic>
        <p:nvPicPr>
          <p:cNvPr id="828" name="Shape 828"/>
          <p:cNvPicPr preferRelativeResize="0"/>
          <p:nvPr/>
        </p:nvPicPr>
        <p:blipFill>
          <a:blip r:embed="rId3">
            <a:alphaModFix/>
          </a:blip>
          <a:stretch>
            <a:fillRect/>
          </a:stretch>
        </p:blipFill>
        <p:spPr>
          <a:xfrm>
            <a:off x="5943503" y="1200152"/>
            <a:ext cx="3200494" cy="3943325"/>
          </a:xfrm>
          <a:prstGeom prst="rect">
            <a:avLst/>
          </a:prstGeom>
          <a:noFill/>
          <a:ln>
            <a:noFill/>
          </a:ln>
        </p:spPr>
      </p:pic>
      <p:sp>
        <p:nvSpPr>
          <p:cNvPr id="829" name="Shape 829"/>
          <p:cNvSpPr/>
          <p:nvPr/>
        </p:nvSpPr>
        <p:spPr>
          <a:xfrm>
            <a:off x="6180750" y="3871000"/>
            <a:ext cx="1368600" cy="2993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Only users 1, 2 and CEO can access the server. Configure so that users 1 and 2 can only logon and logoff and CEO can do everything.</a:t>
            </a:r>
          </a:p>
        </p:txBody>
      </p:sp>
      <p:sp>
        <p:nvSpPr>
          <p:cNvPr id="835" name="Shape 835"/>
          <p:cNvSpPr txBox="1"/>
          <p:nvPr>
            <p:ph idx="1" type="body"/>
          </p:nvPr>
        </p:nvSpPr>
        <p:spPr>
          <a:xfrm>
            <a:off x="0" y="1200150"/>
            <a:ext cx="2870399" cy="3628200"/>
          </a:xfrm>
          <a:prstGeom prst="rect">
            <a:avLst/>
          </a:prstGeom>
        </p:spPr>
        <p:txBody>
          <a:bodyPr anchorCtr="0" anchor="t" bIns="91425" lIns="91425" rIns="91425" tIns="91425">
            <a:noAutofit/>
          </a:bodyPr>
          <a:lstStyle/>
          <a:p>
            <a:pPr rtl="0">
              <a:spcBef>
                <a:spcPts val="0"/>
              </a:spcBef>
              <a:buNone/>
            </a:pPr>
            <a:r>
              <a:rPr lang="en" sz="1600"/>
              <a:t>In Slide 78 I told you to add some permissions for later.</a:t>
            </a:r>
          </a:p>
          <a:p>
            <a:pPr lvl="0" rtl="0">
              <a:spcBef>
                <a:spcPts val="0"/>
              </a:spcBef>
              <a:buNone/>
            </a:pPr>
            <a:r>
              <a:rPr lang="en" sz="1600"/>
              <a:t>This is where these come in, Users 1 and 2 have been added to a group “Remote Desktop Users.” Because of this they have User level privileges. You can modify privileges in the boxes highlighted in red.</a:t>
            </a:r>
          </a:p>
        </p:txBody>
      </p:sp>
      <p:pic>
        <p:nvPicPr>
          <p:cNvPr id="836" name="Shape 836"/>
          <p:cNvPicPr preferRelativeResize="0"/>
          <p:nvPr/>
        </p:nvPicPr>
        <p:blipFill>
          <a:blip r:embed="rId3">
            <a:alphaModFix/>
          </a:blip>
          <a:stretch>
            <a:fillRect/>
          </a:stretch>
        </p:blipFill>
        <p:spPr>
          <a:xfrm>
            <a:off x="5994105" y="1200150"/>
            <a:ext cx="3149967" cy="3943350"/>
          </a:xfrm>
          <a:prstGeom prst="rect">
            <a:avLst/>
          </a:prstGeom>
          <a:noFill/>
          <a:ln>
            <a:noFill/>
          </a:ln>
        </p:spPr>
      </p:pic>
      <p:pic>
        <p:nvPicPr>
          <p:cNvPr id="837" name="Shape 837"/>
          <p:cNvPicPr preferRelativeResize="0"/>
          <p:nvPr/>
        </p:nvPicPr>
        <p:blipFill>
          <a:blip r:embed="rId4">
            <a:alphaModFix/>
          </a:blip>
          <a:stretch>
            <a:fillRect/>
          </a:stretch>
        </p:blipFill>
        <p:spPr>
          <a:xfrm>
            <a:off x="2870400" y="1200150"/>
            <a:ext cx="3123699" cy="3943349"/>
          </a:xfrm>
          <a:prstGeom prst="rect">
            <a:avLst/>
          </a:prstGeom>
          <a:noFill/>
          <a:ln>
            <a:noFill/>
          </a:ln>
        </p:spPr>
      </p:pic>
      <p:sp>
        <p:nvSpPr>
          <p:cNvPr id="838" name="Shape 838"/>
          <p:cNvSpPr/>
          <p:nvPr/>
        </p:nvSpPr>
        <p:spPr>
          <a:xfrm>
            <a:off x="2978725" y="3165225"/>
            <a:ext cx="2870399" cy="1432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39" name="Shape 839"/>
          <p:cNvSpPr/>
          <p:nvPr/>
        </p:nvSpPr>
        <p:spPr>
          <a:xfrm>
            <a:off x="6084525" y="3165225"/>
            <a:ext cx="2930100" cy="1432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3" name="Shape 843"/>
        <p:cNvGrpSpPr/>
        <p:nvPr/>
      </p:nvGrpSpPr>
      <p:grpSpPr>
        <a:xfrm>
          <a:off x="0" y="0"/>
          <a:ext cx="0" cy="0"/>
          <a:chOff x="0" y="0"/>
          <a:chExt cx="0" cy="0"/>
        </a:xfrm>
      </p:grpSpPr>
      <p:sp>
        <p:nvSpPr>
          <p:cNvPr id="844" name="Shape 84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Use SSL TLSv1.0 for server authentication and keep encryption high</a:t>
            </a:r>
          </a:p>
        </p:txBody>
      </p:sp>
      <p:sp>
        <p:nvSpPr>
          <p:cNvPr id="845" name="Shape 845"/>
          <p:cNvSpPr txBox="1"/>
          <p:nvPr>
            <p:ph idx="1" type="body"/>
          </p:nvPr>
        </p:nvSpPr>
        <p:spPr>
          <a:xfrm>
            <a:off x="0" y="1200150"/>
            <a:ext cx="4250400" cy="3628200"/>
          </a:xfrm>
          <a:prstGeom prst="rect">
            <a:avLst/>
          </a:prstGeom>
        </p:spPr>
        <p:txBody>
          <a:bodyPr anchorCtr="0" anchor="t" bIns="91425" lIns="91425" rIns="91425" tIns="91425">
            <a:noAutofit/>
          </a:bodyPr>
          <a:lstStyle/>
          <a:p>
            <a:pPr rtl="0">
              <a:spcBef>
                <a:spcPts val="0"/>
              </a:spcBef>
              <a:buNone/>
            </a:pPr>
            <a:r>
              <a:rPr lang="en" sz="1600"/>
              <a:t>In the same properties window described in slide __ Go under the general tab and down to the security section.</a:t>
            </a:r>
          </a:p>
          <a:p>
            <a:pPr rtl="0">
              <a:spcBef>
                <a:spcPts val="0"/>
              </a:spcBef>
              <a:buNone/>
            </a:pPr>
            <a:r>
              <a:rPr lang="en" sz="1600"/>
              <a:t>Use the highlighted drop down menus to change the Security layer to SSL (TLS 1.0) and the Encryption level to High.</a:t>
            </a:r>
          </a:p>
          <a:p>
            <a:pPr lvl="0" rtl="0">
              <a:spcBef>
                <a:spcPts val="0"/>
              </a:spcBef>
              <a:buNone/>
            </a:pPr>
            <a:r>
              <a:t/>
            </a:r>
            <a:endParaRPr sz="1600"/>
          </a:p>
        </p:txBody>
      </p:sp>
      <p:pic>
        <p:nvPicPr>
          <p:cNvPr id="846" name="Shape 846"/>
          <p:cNvPicPr preferRelativeResize="0"/>
          <p:nvPr/>
        </p:nvPicPr>
        <p:blipFill>
          <a:blip r:embed="rId3">
            <a:alphaModFix/>
          </a:blip>
          <a:stretch>
            <a:fillRect/>
          </a:stretch>
        </p:blipFill>
        <p:spPr>
          <a:xfrm>
            <a:off x="5849250" y="1045550"/>
            <a:ext cx="3294749" cy="4097949"/>
          </a:xfrm>
          <a:prstGeom prst="rect">
            <a:avLst/>
          </a:prstGeom>
          <a:noFill/>
          <a:ln>
            <a:noFill/>
          </a:ln>
        </p:spPr>
      </p:pic>
      <p:sp>
        <p:nvSpPr>
          <p:cNvPr id="847" name="Shape 847"/>
          <p:cNvSpPr/>
          <p:nvPr/>
        </p:nvSpPr>
        <p:spPr>
          <a:xfrm>
            <a:off x="5977575" y="2320450"/>
            <a:ext cx="2994000" cy="320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48" name="Shape 848"/>
          <p:cNvSpPr/>
          <p:nvPr/>
        </p:nvSpPr>
        <p:spPr>
          <a:xfrm>
            <a:off x="6052425" y="2919275"/>
            <a:ext cx="2918999" cy="4061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2" name="Shape 852"/>
        <p:cNvGrpSpPr/>
        <p:nvPr/>
      </p:nvGrpSpPr>
      <p:grpSpPr>
        <a:xfrm>
          <a:off x="0" y="0"/>
          <a:ext cx="0" cy="0"/>
          <a:chOff x="0" y="0"/>
          <a:chExt cx="0" cy="0"/>
        </a:xfrm>
      </p:grpSpPr>
      <p:sp>
        <p:nvSpPr>
          <p:cNvPr id="853" name="Shape 85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Once configured RDP to the server from accounts user1 and CEO</a:t>
            </a:r>
          </a:p>
        </p:txBody>
      </p:sp>
      <p:sp>
        <p:nvSpPr>
          <p:cNvPr id="854" name="Shape 854"/>
          <p:cNvSpPr txBox="1"/>
          <p:nvPr>
            <p:ph idx="1" type="body"/>
          </p:nvPr>
        </p:nvSpPr>
        <p:spPr>
          <a:xfrm>
            <a:off x="0" y="2888300"/>
            <a:ext cx="3905099" cy="2084100"/>
          </a:xfrm>
          <a:prstGeom prst="rect">
            <a:avLst/>
          </a:prstGeom>
        </p:spPr>
        <p:txBody>
          <a:bodyPr anchorCtr="0" anchor="t" bIns="91425" lIns="91425" rIns="91425" tIns="91425">
            <a:noAutofit/>
          </a:bodyPr>
          <a:lstStyle/>
          <a:p>
            <a:pPr rtl="0">
              <a:spcBef>
                <a:spcPts val="0"/>
              </a:spcBef>
              <a:buNone/>
            </a:pPr>
            <a:r>
              <a:rPr lang="en" sz="1600"/>
              <a:t>Above is the prompt to sign in to RPD.</a:t>
            </a:r>
          </a:p>
          <a:p>
            <a:pPr lvl="0" rtl="0">
              <a:spcBef>
                <a:spcPts val="0"/>
              </a:spcBef>
              <a:buNone/>
            </a:pPr>
            <a:r>
              <a:rPr lang="en" sz="1600"/>
              <a:t>On the right is the login screen once connected.</a:t>
            </a:r>
          </a:p>
        </p:txBody>
      </p:sp>
      <p:pic>
        <p:nvPicPr>
          <p:cNvPr id="855" name="Shape 855"/>
          <p:cNvPicPr preferRelativeResize="0"/>
          <p:nvPr/>
        </p:nvPicPr>
        <p:blipFill>
          <a:blip r:embed="rId3">
            <a:alphaModFix/>
          </a:blip>
          <a:stretch>
            <a:fillRect/>
          </a:stretch>
        </p:blipFill>
        <p:spPr>
          <a:xfrm>
            <a:off x="0" y="554662"/>
            <a:ext cx="3905250" cy="2333625"/>
          </a:xfrm>
          <a:prstGeom prst="rect">
            <a:avLst/>
          </a:prstGeom>
          <a:noFill/>
          <a:ln>
            <a:noFill/>
          </a:ln>
        </p:spPr>
      </p:pic>
      <p:pic>
        <p:nvPicPr>
          <p:cNvPr id="856" name="Shape 856"/>
          <p:cNvPicPr preferRelativeResize="0"/>
          <p:nvPr/>
        </p:nvPicPr>
        <p:blipFill>
          <a:blip r:embed="rId4">
            <a:alphaModFix/>
          </a:blip>
          <a:stretch>
            <a:fillRect/>
          </a:stretch>
        </p:blipFill>
        <p:spPr>
          <a:xfrm>
            <a:off x="3905250" y="2558646"/>
            <a:ext cx="5238749" cy="2584853"/>
          </a:xfrm>
          <a:prstGeom prst="rect">
            <a:avLst/>
          </a:prstGeom>
          <a:noFill/>
          <a:ln>
            <a:noFill/>
          </a:ln>
        </p:spPr>
      </p:pic>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sp>
        <p:nvSpPr>
          <p:cNvPr id="861" name="Shape 861"/>
          <p:cNvSpPr txBox="1"/>
          <p:nvPr>
            <p:ph idx="1" type="subTitle"/>
          </p:nvPr>
        </p:nvSpPr>
        <p:spPr>
          <a:xfrm>
            <a:off x="685800" y="3811612"/>
            <a:ext cx="4126799" cy="784799"/>
          </a:xfrm>
          <a:prstGeom prst="rect">
            <a:avLst/>
          </a:prstGeom>
        </p:spPr>
        <p:txBody>
          <a:bodyPr anchorCtr="0" anchor="t" bIns="91425" lIns="91425" rIns="91425" tIns="91425">
            <a:noAutofit/>
          </a:bodyPr>
          <a:lstStyle/>
          <a:p>
            <a:pPr>
              <a:spcBef>
                <a:spcPts val="0"/>
              </a:spcBef>
              <a:buNone/>
            </a:pPr>
            <a:r>
              <a:rPr lang="en"/>
              <a:t>File Transfer Protocol</a:t>
            </a:r>
          </a:p>
        </p:txBody>
      </p:sp>
      <p:sp>
        <p:nvSpPr>
          <p:cNvPr id="862" name="Shape 862"/>
          <p:cNvSpPr txBox="1"/>
          <p:nvPr>
            <p:ph type="ctrTitle"/>
          </p:nvPr>
        </p:nvSpPr>
        <p:spPr>
          <a:xfrm>
            <a:off x="685800" y="2334725"/>
            <a:ext cx="6662399" cy="1159799"/>
          </a:xfrm>
          <a:prstGeom prst="rect">
            <a:avLst/>
          </a:prstGeom>
        </p:spPr>
        <p:txBody>
          <a:bodyPr anchorCtr="0" anchor="b" bIns="91425" lIns="91425" rIns="91425" tIns="91425">
            <a:noAutofit/>
          </a:bodyPr>
          <a:lstStyle/>
          <a:p>
            <a:pPr>
              <a:spcBef>
                <a:spcPts val="0"/>
              </a:spcBef>
              <a:buNone/>
            </a:pPr>
            <a:r>
              <a:rPr lang="en"/>
              <a:t>FTP</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 name="Shape 866"/>
        <p:cNvGrpSpPr/>
        <p:nvPr/>
      </p:nvGrpSpPr>
      <p:grpSpPr>
        <a:xfrm>
          <a:off x="0" y="0"/>
          <a:ext cx="0" cy="0"/>
          <a:chOff x="0" y="0"/>
          <a:chExt cx="0" cy="0"/>
        </a:xfrm>
      </p:grpSpPr>
      <p:sp>
        <p:nvSpPr>
          <p:cNvPr id="867" name="Shape 86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Install an ftp server</a:t>
            </a:r>
          </a:p>
        </p:txBody>
      </p:sp>
      <p:sp>
        <p:nvSpPr>
          <p:cNvPr id="868" name="Shape 868"/>
          <p:cNvSpPr txBox="1"/>
          <p:nvPr>
            <p:ph idx="1" type="body"/>
          </p:nvPr>
        </p:nvSpPr>
        <p:spPr>
          <a:xfrm>
            <a:off x="0" y="1200150"/>
            <a:ext cx="9144000" cy="3628200"/>
          </a:xfrm>
          <a:prstGeom prst="rect">
            <a:avLst/>
          </a:prstGeom>
        </p:spPr>
        <p:txBody>
          <a:bodyPr anchorCtr="0" anchor="t" bIns="91425" lIns="91425" rIns="91425" tIns="91425">
            <a:noAutofit/>
          </a:bodyPr>
          <a:lstStyle/>
          <a:p>
            <a:pPr indent="-419100" lvl="0" marL="457200" rtl="0">
              <a:spcBef>
                <a:spcPts val="0"/>
              </a:spcBef>
              <a:buClr>
                <a:srgbClr val="F3F3F3"/>
              </a:buClr>
              <a:buSzPct val="100000"/>
              <a:buFont typeface="Playfair Display"/>
              <a:buChar char="◈"/>
            </a:pPr>
            <a:r>
              <a:rPr lang="en">
                <a:latin typeface="Playfair Display"/>
                <a:ea typeface="Playfair Display"/>
                <a:cs typeface="Playfair Display"/>
                <a:sym typeface="Playfair Display"/>
              </a:rPr>
              <a:t>Use the same method to add roles as before</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Create a folder called FTP in the C:\user\public directory</a:t>
            </a:r>
          </a:p>
        </p:txBody>
      </p:sp>
      <p:sp>
        <p:nvSpPr>
          <p:cNvPr id="874" name="Shape 874"/>
          <p:cNvSpPr txBox="1"/>
          <p:nvPr>
            <p:ph idx="1" type="body"/>
          </p:nvPr>
        </p:nvSpPr>
        <p:spPr>
          <a:xfrm>
            <a:off x="0" y="1200150"/>
            <a:ext cx="4090499" cy="3628200"/>
          </a:xfrm>
          <a:prstGeom prst="rect">
            <a:avLst/>
          </a:prstGeom>
        </p:spPr>
        <p:txBody>
          <a:bodyPr anchorCtr="0" anchor="t" bIns="91425" lIns="91425" rIns="91425" tIns="91425">
            <a:noAutofit/>
          </a:bodyPr>
          <a:lstStyle/>
          <a:p>
            <a:pPr indent="-342900" lvl="0" marL="457200" rtl="0">
              <a:spcBef>
                <a:spcPts val="0"/>
              </a:spcBef>
              <a:buClr>
                <a:srgbClr val="F3F3F3"/>
              </a:buClr>
              <a:buSzPct val="100000"/>
              <a:buFont typeface="Droid Sans"/>
              <a:buChar char="◈"/>
            </a:pPr>
            <a:r>
              <a:rPr lang="en" sz="1800"/>
              <a:t>Navigate to the directory and right click then choose New&gt;Folder.</a:t>
            </a:r>
          </a:p>
        </p:txBody>
      </p:sp>
      <p:pic>
        <p:nvPicPr>
          <p:cNvPr id="875" name="Shape 875"/>
          <p:cNvPicPr preferRelativeResize="0"/>
          <p:nvPr/>
        </p:nvPicPr>
        <p:blipFill>
          <a:blip r:embed="rId3">
            <a:alphaModFix/>
          </a:blip>
          <a:stretch>
            <a:fillRect/>
          </a:stretch>
        </p:blipFill>
        <p:spPr>
          <a:xfrm>
            <a:off x="4090628" y="1162175"/>
            <a:ext cx="5053374" cy="38058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Prosper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